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82" r:id="rId4"/>
    <p:sldId id="258" r:id="rId5"/>
    <p:sldId id="275" r:id="rId6"/>
    <p:sldId id="286" r:id="rId7"/>
    <p:sldId id="308" r:id="rId8"/>
    <p:sldId id="301" r:id="rId9"/>
    <p:sldId id="302" r:id="rId10"/>
    <p:sldId id="306" r:id="rId11"/>
    <p:sldId id="310" r:id="rId12"/>
    <p:sldId id="299" r:id="rId13"/>
    <p:sldId id="304" r:id="rId14"/>
    <p:sldId id="300" r:id="rId15"/>
    <p:sldId id="262" r:id="rId16"/>
    <p:sldId id="277" r:id="rId17"/>
    <p:sldId id="266" r:id="rId18"/>
    <p:sldId id="260" r:id="rId19"/>
    <p:sldId id="311" r:id="rId20"/>
    <p:sldId id="312" r:id="rId21"/>
    <p:sldId id="269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5F903-E046-1EE9-7A02-921DA1B62DA8}" v="34" dt="2024-12-02T06:38:46.242"/>
    <p1510:client id="{190E5DD9-34C2-B18A-6888-21EF7DE572CF}" v="186" dt="2024-12-02T05:15:42.206"/>
    <p1510:client id="{8DF48929-21E1-AD85-5C1C-3E0938840CF7}" v="193" dt="2024-12-02T10:11:29.719"/>
    <p1510:client id="{B72F83F1-97FA-474C-B588-01A2E89E715A}" v="1" dt="2024-12-02T06:44:45.381"/>
    <p1510:client id="{BF09E4BF-C8E7-4418-8EAB-7B1E2BDD8B47}" v="523" dt="2024-12-02T08:04:23.328"/>
    <p1510:client id="{CEB71E22-23F7-4877-C8C1-0F7D266BA285}" v="5" dt="2024-12-02T05:20:35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ya Douho" userId="S::boya.douho@ucalgary.ca::d4077b4b-7eaa-4f3e-8a9a-025ab0d08619" providerId="AD" clId="Web-{0855F903-E046-1EE9-7A02-921DA1B62DA8}"/>
    <pc:docChg chg="modSld">
      <pc:chgData name="Boya Douho" userId="S::boya.douho@ucalgary.ca::d4077b4b-7eaa-4f3e-8a9a-025ab0d08619" providerId="AD" clId="Web-{0855F903-E046-1EE9-7A02-921DA1B62DA8}" dt="2024-12-02T06:38:44.539" v="8" actId="20577"/>
      <pc:docMkLst>
        <pc:docMk/>
      </pc:docMkLst>
      <pc:sldChg chg="modSp">
        <pc:chgData name="Boya Douho" userId="S::boya.douho@ucalgary.ca::d4077b4b-7eaa-4f3e-8a9a-025ab0d08619" providerId="AD" clId="Web-{0855F903-E046-1EE9-7A02-921DA1B62DA8}" dt="2024-12-02T06:38:44.539" v="8" actId="20577"/>
        <pc:sldMkLst>
          <pc:docMk/>
          <pc:sldMk cId="448544399" sldId="260"/>
        </pc:sldMkLst>
        <pc:spChg chg="mod">
          <ac:chgData name="Boya Douho" userId="S::boya.douho@ucalgary.ca::d4077b4b-7eaa-4f3e-8a9a-025ab0d08619" providerId="AD" clId="Web-{0855F903-E046-1EE9-7A02-921DA1B62DA8}" dt="2024-12-02T06:38:44.539" v="8" actId="20577"/>
          <ac:spMkLst>
            <pc:docMk/>
            <pc:sldMk cId="448544399" sldId="260"/>
            <ac:spMk id="2" creationId="{4D90BAB1-D0DA-4BBC-A922-B5C690A9DF02}"/>
          </ac:spMkLst>
        </pc:spChg>
      </pc:sldChg>
      <pc:sldChg chg="modSp">
        <pc:chgData name="Boya Douho" userId="S::boya.douho@ucalgary.ca::d4077b4b-7eaa-4f3e-8a9a-025ab0d08619" providerId="AD" clId="Web-{0855F903-E046-1EE9-7A02-921DA1B62DA8}" dt="2024-12-02T06:15:27.717" v="3"/>
        <pc:sldMkLst>
          <pc:docMk/>
          <pc:sldMk cId="1992407252" sldId="282"/>
        </pc:sldMkLst>
        <pc:graphicFrameChg chg="mod modGraphic">
          <ac:chgData name="Boya Douho" userId="S::boya.douho@ucalgary.ca::d4077b4b-7eaa-4f3e-8a9a-025ab0d08619" providerId="AD" clId="Web-{0855F903-E046-1EE9-7A02-921DA1B62DA8}" dt="2024-12-02T06:15:27.717" v="3"/>
          <ac:graphicFrameMkLst>
            <pc:docMk/>
            <pc:sldMk cId="1992407252" sldId="282"/>
            <ac:graphicFrameMk id="2" creationId="{F2A23F1E-F730-0F09-26C4-1DA6A33C3BAB}"/>
          </ac:graphicFrameMkLst>
        </pc:graphicFrameChg>
      </pc:sldChg>
    </pc:docChg>
  </pc:docChgLst>
  <pc:docChgLst>
    <pc:chgData name="KAZI ZARIN TASNIM RAFA" userId="S::kazizarintasnim.rafa@ucalgary.ca::bdceef06-5be4-4686-9e24-68bd984547c7" providerId="AD" clId="Web-{8DF48929-21E1-AD85-5C1C-3E0938840CF7}"/>
    <pc:docChg chg="addSld delSld modSld">
      <pc:chgData name="KAZI ZARIN TASNIM RAFA" userId="S::kazizarintasnim.rafa@ucalgary.ca::bdceef06-5be4-4686-9e24-68bd984547c7" providerId="AD" clId="Web-{8DF48929-21E1-AD85-5C1C-3E0938840CF7}" dt="2024-12-02T10:11:29.719" v="188" actId="1076"/>
      <pc:docMkLst>
        <pc:docMk/>
      </pc:docMkLst>
      <pc:sldChg chg="modSp">
        <pc:chgData name="KAZI ZARIN TASNIM RAFA" userId="S::kazizarintasnim.rafa@ucalgary.ca::bdceef06-5be4-4686-9e24-68bd984547c7" providerId="AD" clId="Web-{8DF48929-21E1-AD85-5C1C-3E0938840CF7}" dt="2024-12-02T08:31:56.528" v="95" actId="1076"/>
        <pc:sldMkLst>
          <pc:docMk/>
          <pc:sldMk cId="448544399" sldId="260"/>
        </pc:sldMkLst>
        <pc:spChg chg="mod">
          <ac:chgData name="KAZI ZARIN TASNIM RAFA" userId="S::kazizarintasnim.rafa@ucalgary.ca::bdceef06-5be4-4686-9e24-68bd984547c7" providerId="AD" clId="Web-{8DF48929-21E1-AD85-5C1C-3E0938840CF7}" dt="2024-12-02T08:31:56.528" v="95" actId="1076"/>
          <ac:spMkLst>
            <pc:docMk/>
            <pc:sldMk cId="448544399" sldId="260"/>
            <ac:spMk id="2" creationId="{4D90BAB1-D0DA-4BBC-A922-B5C690A9DF02}"/>
          </ac:spMkLst>
        </pc:spChg>
      </pc:sldChg>
      <pc:sldChg chg="modSp">
        <pc:chgData name="KAZI ZARIN TASNIM RAFA" userId="S::kazizarintasnim.rafa@ucalgary.ca::bdceef06-5be4-4686-9e24-68bd984547c7" providerId="AD" clId="Web-{8DF48929-21E1-AD85-5C1C-3E0938840CF7}" dt="2024-12-02T08:32:13.779" v="97" actId="1076"/>
        <pc:sldMkLst>
          <pc:docMk/>
          <pc:sldMk cId="3483618868" sldId="266"/>
        </pc:sldMkLst>
        <pc:spChg chg="mod">
          <ac:chgData name="KAZI ZARIN TASNIM RAFA" userId="S::kazizarintasnim.rafa@ucalgary.ca::bdceef06-5be4-4686-9e24-68bd984547c7" providerId="AD" clId="Web-{8DF48929-21E1-AD85-5C1C-3E0938840CF7}" dt="2024-12-02T08:32:13.779" v="97" actId="1076"/>
          <ac:spMkLst>
            <pc:docMk/>
            <pc:sldMk cId="3483618868" sldId="266"/>
            <ac:spMk id="2" creationId="{E6AF4BA2-7516-512F-3841-BB0EE8E9EF7D}"/>
          </ac:spMkLst>
        </pc:spChg>
      </pc:sldChg>
      <pc:sldChg chg="modSp">
        <pc:chgData name="KAZI ZARIN TASNIM RAFA" userId="S::kazizarintasnim.rafa@ucalgary.ca::bdceef06-5be4-4686-9e24-68bd984547c7" providerId="AD" clId="Web-{8DF48929-21E1-AD85-5C1C-3E0938840CF7}" dt="2024-12-02T07:03:32.836" v="88" actId="20577"/>
        <pc:sldMkLst>
          <pc:docMk/>
          <pc:sldMk cId="302936290" sldId="269"/>
        </pc:sldMkLst>
        <pc:spChg chg="mod">
          <ac:chgData name="KAZI ZARIN TASNIM RAFA" userId="S::kazizarintasnim.rafa@ucalgary.ca::bdceef06-5be4-4686-9e24-68bd984547c7" providerId="AD" clId="Web-{8DF48929-21E1-AD85-5C1C-3E0938840CF7}" dt="2024-12-02T07:03:32.836" v="88" actId="20577"/>
          <ac:spMkLst>
            <pc:docMk/>
            <pc:sldMk cId="302936290" sldId="269"/>
            <ac:spMk id="2" creationId="{46F4910C-D689-A3D7-BCBB-BE50B6CD4AAF}"/>
          </ac:spMkLst>
        </pc:spChg>
      </pc:sldChg>
      <pc:sldChg chg="del">
        <pc:chgData name="KAZI ZARIN TASNIM RAFA" userId="S::kazizarintasnim.rafa@ucalgary.ca::bdceef06-5be4-4686-9e24-68bd984547c7" providerId="AD" clId="Web-{8DF48929-21E1-AD85-5C1C-3E0938840CF7}" dt="2024-12-02T07:04:54.884" v="89"/>
        <pc:sldMkLst>
          <pc:docMk/>
          <pc:sldMk cId="3249590281" sldId="270"/>
        </pc:sldMkLst>
      </pc:sldChg>
      <pc:sldChg chg="del">
        <pc:chgData name="KAZI ZARIN TASNIM RAFA" userId="S::kazizarintasnim.rafa@ucalgary.ca::bdceef06-5be4-4686-9e24-68bd984547c7" providerId="AD" clId="Web-{8DF48929-21E1-AD85-5C1C-3E0938840CF7}" dt="2024-12-02T06:59:01.551" v="53"/>
        <pc:sldMkLst>
          <pc:docMk/>
          <pc:sldMk cId="1611778633" sldId="271"/>
        </pc:sldMkLst>
      </pc:sldChg>
      <pc:sldChg chg="modSp">
        <pc:chgData name="KAZI ZARIN TASNIM RAFA" userId="S::kazizarintasnim.rafa@ucalgary.ca::bdceef06-5be4-4686-9e24-68bd984547c7" providerId="AD" clId="Web-{8DF48929-21E1-AD85-5C1C-3E0938840CF7}" dt="2024-12-02T08:32:27.295" v="98" actId="1076"/>
        <pc:sldMkLst>
          <pc:docMk/>
          <pc:sldMk cId="1308508768" sldId="277"/>
        </pc:sldMkLst>
        <pc:spChg chg="mod">
          <ac:chgData name="KAZI ZARIN TASNIM RAFA" userId="S::kazizarintasnim.rafa@ucalgary.ca::bdceef06-5be4-4686-9e24-68bd984547c7" providerId="AD" clId="Web-{8DF48929-21E1-AD85-5C1C-3E0938840CF7}" dt="2024-12-02T08:32:27.295" v="98" actId="1076"/>
          <ac:spMkLst>
            <pc:docMk/>
            <pc:sldMk cId="1308508768" sldId="277"/>
            <ac:spMk id="7" creationId="{E6A04F69-EF3C-732D-9409-E0A2F9E1D216}"/>
          </ac:spMkLst>
        </pc:spChg>
      </pc:sldChg>
      <pc:sldChg chg="modSp">
        <pc:chgData name="KAZI ZARIN TASNIM RAFA" userId="S::kazizarintasnim.rafa@ucalgary.ca::bdceef06-5be4-4686-9e24-68bd984547c7" providerId="AD" clId="Web-{8DF48929-21E1-AD85-5C1C-3E0938840CF7}" dt="2024-12-02T06:37:45.467" v="0" actId="1076"/>
        <pc:sldMkLst>
          <pc:docMk/>
          <pc:sldMk cId="546157974" sldId="296"/>
        </pc:sldMkLst>
        <pc:graphicFrameChg chg="mod">
          <ac:chgData name="KAZI ZARIN TASNIM RAFA" userId="S::kazizarintasnim.rafa@ucalgary.ca::bdceef06-5be4-4686-9e24-68bd984547c7" providerId="AD" clId="Web-{8DF48929-21E1-AD85-5C1C-3E0938840CF7}" dt="2024-12-02T06:37:45.467" v="0" actId="1076"/>
          <ac:graphicFrameMkLst>
            <pc:docMk/>
            <pc:sldMk cId="546157974" sldId="296"/>
            <ac:graphicFrameMk id="26" creationId="{9EF1AEB5-19BB-D5D2-8730-11ED8427B7BB}"/>
          </ac:graphicFrameMkLst>
        </pc:graphicFrameChg>
      </pc:sldChg>
      <pc:sldChg chg="modSp">
        <pc:chgData name="KAZI ZARIN TASNIM RAFA" userId="S::kazizarintasnim.rafa@ucalgary.ca::bdceef06-5be4-4686-9e24-68bd984547c7" providerId="AD" clId="Web-{8DF48929-21E1-AD85-5C1C-3E0938840CF7}" dt="2024-12-02T10:11:29.719" v="188" actId="1076"/>
        <pc:sldMkLst>
          <pc:docMk/>
          <pc:sldMk cId="1714588504" sldId="304"/>
        </pc:sldMkLst>
        <pc:spChg chg="mod">
          <ac:chgData name="KAZI ZARIN TASNIM RAFA" userId="S::kazizarintasnim.rafa@ucalgary.ca::bdceef06-5be4-4686-9e24-68bd984547c7" providerId="AD" clId="Web-{8DF48929-21E1-AD85-5C1C-3E0938840CF7}" dt="2024-12-02T10:11:16.610" v="186" actId="20577"/>
          <ac:spMkLst>
            <pc:docMk/>
            <pc:sldMk cId="1714588504" sldId="304"/>
            <ac:spMk id="26" creationId="{DBCD8F28-D2E1-EC09-5575-EC119822E095}"/>
          </ac:spMkLst>
        </pc:spChg>
        <pc:picChg chg="mod">
          <ac:chgData name="KAZI ZARIN TASNIM RAFA" userId="S::kazizarintasnim.rafa@ucalgary.ca::bdceef06-5be4-4686-9e24-68bd984547c7" providerId="AD" clId="Web-{8DF48929-21E1-AD85-5C1C-3E0938840CF7}" dt="2024-12-02T10:11:29.719" v="188" actId="1076"/>
          <ac:picMkLst>
            <pc:docMk/>
            <pc:sldMk cId="1714588504" sldId="304"/>
            <ac:picMk id="27" creationId="{56802904-42D6-5105-DFBD-ABBC11CAECE7}"/>
          </ac:picMkLst>
        </pc:picChg>
      </pc:sldChg>
      <pc:sldChg chg="del">
        <pc:chgData name="KAZI ZARIN TASNIM RAFA" userId="S::kazizarintasnim.rafa@ucalgary.ca::bdceef06-5be4-4686-9e24-68bd984547c7" providerId="AD" clId="Web-{8DF48929-21E1-AD85-5C1C-3E0938840CF7}" dt="2024-12-02T06:37:56.404" v="1"/>
        <pc:sldMkLst>
          <pc:docMk/>
          <pc:sldMk cId="2409997266" sldId="307"/>
        </pc:sldMkLst>
      </pc:sldChg>
      <pc:sldChg chg="addSp delSp modSp new">
        <pc:chgData name="KAZI ZARIN TASNIM RAFA" userId="S::kazizarintasnim.rafa@ucalgary.ca::bdceef06-5be4-4686-9e24-68bd984547c7" providerId="AD" clId="Web-{8DF48929-21E1-AD85-5C1C-3E0938840CF7}" dt="2024-12-02T06:51:58.010" v="47" actId="1076"/>
        <pc:sldMkLst>
          <pc:docMk/>
          <pc:sldMk cId="1924667210" sldId="311"/>
        </pc:sldMkLst>
        <pc:spChg chg="del">
          <ac:chgData name="KAZI ZARIN TASNIM RAFA" userId="S::kazizarintasnim.rafa@ucalgary.ca::bdceef06-5be4-4686-9e24-68bd984547c7" providerId="AD" clId="Web-{8DF48929-21E1-AD85-5C1C-3E0938840CF7}" dt="2024-12-02T06:51:55.479" v="46"/>
          <ac:spMkLst>
            <pc:docMk/>
            <pc:sldMk cId="1924667210" sldId="311"/>
            <ac:spMk id="2" creationId="{FB5D1BC5-7B60-F285-A5F3-B351019DB03D}"/>
          </ac:spMkLst>
        </pc:spChg>
        <pc:spChg chg="del">
          <ac:chgData name="KAZI ZARIN TASNIM RAFA" userId="S::kazizarintasnim.rafa@ucalgary.ca::bdceef06-5be4-4686-9e24-68bd984547c7" providerId="AD" clId="Web-{8DF48929-21E1-AD85-5C1C-3E0938840CF7}" dt="2024-12-02T06:51:51.604" v="45"/>
          <ac:spMkLst>
            <pc:docMk/>
            <pc:sldMk cId="1924667210" sldId="311"/>
            <ac:spMk id="3" creationId="{E408EF46-56D0-4C2E-8697-9253926F9809}"/>
          </ac:spMkLst>
        </pc:spChg>
        <pc:picChg chg="add mod">
          <ac:chgData name="KAZI ZARIN TASNIM RAFA" userId="S::kazizarintasnim.rafa@ucalgary.ca::bdceef06-5be4-4686-9e24-68bd984547c7" providerId="AD" clId="Web-{8DF48929-21E1-AD85-5C1C-3E0938840CF7}" dt="2024-12-02T06:51:58.010" v="47" actId="1076"/>
          <ac:picMkLst>
            <pc:docMk/>
            <pc:sldMk cId="1924667210" sldId="311"/>
            <ac:picMk id="5" creationId="{78AC92AF-314A-5814-89D7-88DFEAF039D9}"/>
          </ac:picMkLst>
        </pc:picChg>
        <pc:picChg chg="add del mod">
          <ac:chgData name="KAZI ZARIN TASNIM RAFA" userId="S::kazizarintasnim.rafa@ucalgary.ca::bdceef06-5be4-4686-9e24-68bd984547c7" providerId="AD" clId="Web-{8DF48929-21E1-AD85-5C1C-3E0938840CF7}" dt="2024-12-02T06:50:53.416" v="37"/>
          <ac:picMkLst>
            <pc:docMk/>
            <pc:sldMk cId="1924667210" sldId="311"/>
            <ac:picMk id="6" creationId="{78AC92AF-314A-5814-89D7-88DFEAF039D9}"/>
          </ac:picMkLst>
        </pc:picChg>
      </pc:sldChg>
      <pc:sldChg chg="addSp delSp modSp add del delAnim">
        <pc:chgData name="KAZI ZARIN TASNIM RAFA" userId="S::kazizarintasnim.rafa@ucalgary.ca::bdceef06-5be4-4686-9e24-68bd984547c7" providerId="AD" clId="Web-{8DF48929-21E1-AD85-5C1C-3E0938840CF7}" dt="2024-12-02T06:50:40.744" v="32"/>
        <pc:sldMkLst>
          <pc:docMk/>
          <pc:sldMk cId="3367570889" sldId="311"/>
        </pc:sldMkLst>
        <pc:spChg chg="del mod">
          <ac:chgData name="KAZI ZARIN TASNIM RAFA" userId="S::kazizarintasnim.rafa@ucalgary.ca::bdceef06-5be4-4686-9e24-68bd984547c7" providerId="AD" clId="Web-{8DF48929-21E1-AD85-5C1C-3E0938840CF7}" dt="2024-12-02T06:50:13.009" v="28"/>
          <ac:spMkLst>
            <pc:docMk/>
            <pc:sldMk cId="3367570889" sldId="311"/>
            <ac:spMk id="4" creationId="{781D8CF6-042B-F4B8-1EE3-E28135A692C3}"/>
          </ac:spMkLst>
        </pc:spChg>
        <pc:spChg chg="add mod">
          <ac:chgData name="KAZI ZARIN TASNIM RAFA" userId="S::kazizarintasnim.rafa@ucalgary.ca::bdceef06-5be4-4686-9e24-68bd984547c7" providerId="AD" clId="Web-{8DF48929-21E1-AD85-5C1C-3E0938840CF7}" dt="2024-12-02T06:50:13.009" v="28"/>
          <ac:spMkLst>
            <pc:docMk/>
            <pc:sldMk cId="3367570889" sldId="311"/>
            <ac:spMk id="5" creationId="{AC14FF1D-29B6-73F8-6C81-5FA3E7DA8FB3}"/>
          </ac:spMkLst>
        </pc:spChg>
        <pc:picChg chg="add mod">
          <ac:chgData name="KAZI ZARIN TASNIM RAFA" userId="S::kazizarintasnim.rafa@ucalgary.ca::bdceef06-5be4-4686-9e24-68bd984547c7" providerId="AD" clId="Web-{8DF48929-21E1-AD85-5C1C-3E0938840CF7}" dt="2024-12-02T06:50:33.650" v="31" actId="1076"/>
          <ac:picMkLst>
            <pc:docMk/>
            <pc:sldMk cId="3367570889" sldId="311"/>
            <ac:picMk id="2" creationId="{78AC92AF-314A-5814-89D7-88DFEAF039D9}"/>
          </ac:picMkLst>
        </pc:picChg>
        <pc:picChg chg="del">
          <ac:chgData name="KAZI ZARIN TASNIM RAFA" userId="S::kazizarintasnim.rafa@ucalgary.ca::bdceef06-5be4-4686-9e24-68bd984547c7" providerId="AD" clId="Web-{8DF48929-21E1-AD85-5C1C-3E0938840CF7}" dt="2024-12-02T06:49:50.040" v="4"/>
          <ac:picMkLst>
            <pc:docMk/>
            <pc:sldMk cId="3367570889" sldId="311"/>
            <ac:picMk id="2050" creationId="{FFE61478-7638-74E3-AD2D-302F1BC33EE4}"/>
          </ac:picMkLst>
        </pc:picChg>
      </pc:sldChg>
      <pc:sldChg chg="addSp delSp modSp new">
        <pc:chgData name="KAZI ZARIN TASNIM RAFA" userId="S::kazizarintasnim.rafa@ucalgary.ca::bdceef06-5be4-4686-9e24-68bd984547c7" providerId="AD" clId="Web-{8DF48929-21E1-AD85-5C1C-3E0938840CF7}" dt="2024-12-02T09:05:06.220" v="169" actId="1076"/>
        <pc:sldMkLst>
          <pc:docMk/>
          <pc:sldMk cId="515255273" sldId="312"/>
        </pc:sldMkLst>
        <pc:spChg chg="del">
          <ac:chgData name="KAZI ZARIN TASNIM RAFA" userId="S::kazizarintasnim.rafa@ucalgary.ca::bdceef06-5be4-4686-9e24-68bd984547c7" providerId="AD" clId="Web-{8DF48929-21E1-AD85-5C1C-3E0938840CF7}" dt="2024-12-02T06:59:10.739" v="54"/>
          <ac:spMkLst>
            <pc:docMk/>
            <pc:sldMk cId="515255273" sldId="312"/>
            <ac:spMk id="2" creationId="{E9D81213-3CD4-7AD6-2BDA-A0F182FEA7E2}"/>
          </ac:spMkLst>
        </pc:spChg>
        <pc:spChg chg="del">
          <ac:chgData name="KAZI ZARIN TASNIM RAFA" userId="S::kazizarintasnim.rafa@ucalgary.ca::bdceef06-5be4-4686-9e24-68bd984547c7" providerId="AD" clId="Web-{8DF48929-21E1-AD85-5C1C-3E0938840CF7}" dt="2024-12-02T07:01:43.116" v="55"/>
          <ac:spMkLst>
            <pc:docMk/>
            <pc:sldMk cId="515255273" sldId="312"/>
            <ac:spMk id="3" creationId="{EE3419A8-FC1D-451C-B5D9-EC8F47C8696C}"/>
          </ac:spMkLst>
        </pc:spChg>
        <pc:picChg chg="add mod ord">
          <ac:chgData name="KAZI ZARIN TASNIM RAFA" userId="S::kazizarintasnim.rafa@ucalgary.ca::bdceef06-5be4-4686-9e24-68bd984547c7" providerId="AD" clId="Web-{8DF48929-21E1-AD85-5C1C-3E0938840CF7}" dt="2024-12-02T09:05:06.220" v="169" actId="1076"/>
          <ac:picMkLst>
            <pc:docMk/>
            <pc:sldMk cId="515255273" sldId="312"/>
            <ac:picMk id="5" creationId="{CA519567-A231-0EA5-F1FF-432034274A23}"/>
          </ac:picMkLst>
        </pc:picChg>
      </pc:sldChg>
      <pc:sldMasterChg chg="addSldLayout">
        <pc:chgData name="KAZI ZARIN TASNIM RAFA" userId="S::kazizarintasnim.rafa@ucalgary.ca::bdceef06-5be4-4686-9e24-68bd984547c7" providerId="AD" clId="Web-{8DF48929-21E1-AD85-5C1C-3E0938840CF7}" dt="2024-12-02T06:38:36.202" v="2"/>
        <pc:sldMasterMkLst>
          <pc:docMk/>
          <pc:sldMasterMk cId="3104321789" sldId="2147483660"/>
        </pc:sldMasterMkLst>
        <pc:sldLayoutChg chg="add">
          <pc:chgData name="KAZI ZARIN TASNIM RAFA" userId="S::kazizarintasnim.rafa@ucalgary.ca::bdceef06-5be4-4686-9e24-68bd984547c7" providerId="AD" clId="Web-{8DF48929-21E1-AD85-5C1C-3E0938840CF7}" dt="2024-12-02T06:38:36.202" v="2"/>
          <pc:sldLayoutMkLst>
            <pc:docMk/>
            <pc:sldMasterMk cId="3104321789" sldId="2147483660"/>
            <pc:sldLayoutMk cId="894754222" sldId="2147483667"/>
          </pc:sldLayoutMkLst>
        </pc:sldLayoutChg>
      </pc:sldMasterChg>
    </pc:docChg>
  </pc:docChgLst>
  <pc:docChgLst>
    <pc:chgData name="Ray Pan" userId="f90378a6-4b17-47c7-afbd-07e1dfc5390a" providerId="ADAL" clId="{BF09E4BF-C8E7-4418-8EAB-7B1E2BDD8B47}"/>
    <pc:docChg chg="undo custSel addSld delSld modSld sldOrd">
      <pc:chgData name="Ray Pan" userId="f90378a6-4b17-47c7-afbd-07e1dfc5390a" providerId="ADAL" clId="{BF09E4BF-C8E7-4418-8EAB-7B1E2BDD8B47}" dt="2024-12-02T08:04:27.124" v="1129" actId="478"/>
      <pc:docMkLst>
        <pc:docMk/>
      </pc:docMkLst>
      <pc:sldChg chg="addSp delSp modSp new mod">
        <pc:chgData name="Ray Pan" userId="f90378a6-4b17-47c7-afbd-07e1dfc5390a" providerId="ADAL" clId="{BF09E4BF-C8E7-4418-8EAB-7B1E2BDD8B47}" dt="2024-12-02T03:47:20.816" v="4"/>
        <pc:sldMkLst>
          <pc:docMk/>
          <pc:sldMk cId="3868634574" sldId="256"/>
        </pc:sldMkLst>
        <pc:spChg chg="del">
          <ac:chgData name="Ray Pan" userId="f90378a6-4b17-47c7-afbd-07e1dfc5390a" providerId="ADAL" clId="{BF09E4BF-C8E7-4418-8EAB-7B1E2BDD8B47}" dt="2024-12-02T03:46:04.513" v="1" actId="478"/>
          <ac:spMkLst>
            <pc:docMk/>
            <pc:sldMk cId="3868634574" sldId="256"/>
            <ac:spMk id="2" creationId="{93B349EA-C2A1-6C16-1B2B-490F68F3F1E9}"/>
          </ac:spMkLst>
        </pc:spChg>
        <pc:spChg chg="del">
          <ac:chgData name="Ray Pan" userId="f90378a6-4b17-47c7-afbd-07e1dfc5390a" providerId="ADAL" clId="{BF09E4BF-C8E7-4418-8EAB-7B1E2BDD8B47}" dt="2024-12-02T03:46:04.513" v="1" actId="478"/>
          <ac:spMkLst>
            <pc:docMk/>
            <pc:sldMk cId="3868634574" sldId="256"/>
            <ac:spMk id="3" creationId="{C698B0FF-378E-0216-4A31-A2CBEE13B80F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4" creationId="{3FB8ACEF-8711-A363-8CD5-887C89D4E564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5" creationId="{B5616B2F-96F0-C868-33C6-E47AAAAC8121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6" creationId="{93C6B7F8-5243-98C5-E8BE-19F2A0366306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7" creationId="{5FA9E743-8737-D423-2E34-78C3A8071803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8" creationId="{0317ECEE-29F8-057F-440E-D63D16995442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11" creationId="{6E2193B7-C315-9A0E-1E0A-EC22BEAD720B}"/>
          </ac:spMkLst>
        </pc:spChg>
        <pc:spChg chg="add mod">
          <ac:chgData name="Ray Pan" userId="f90378a6-4b17-47c7-afbd-07e1dfc5390a" providerId="ADAL" clId="{BF09E4BF-C8E7-4418-8EAB-7B1E2BDD8B47}" dt="2024-12-02T03:47:20.816" v="4"/>
          <ac:spMkLst>
            <pc:docMk/>
            <pc:sldMk cId="3868634574" sldId="256"/>
            <ac:spMk id="12" creationId="{3B048366-BB69-B7A0-4A65-C0E35EA0A13C}"/>
          </ac:spMkLst>
        </pc:spChg>
        <pc:picChg chg="add mod">
          <ac:chgData name="Ray Pan" userId="f90378a6-4b17-47c7-afbd-07e1dfc5390a" providerId="ADAL" clId="{BF09E4BF-C8E7-4418-8EAB-7B1E2BDD8B47}" dt="2024-12-02T03:47:20.816" v="4"/>
          <ac:picMkLst>
            <pc:docMk/>
            <pc:sldMk cId="3868634574" sldId="256"/>
            <ac:picMk id="9" creationId="{404A7FD4-1B76-2559-FA89-0371C321FEE9}"/>
          </ac:picMkLst>
        </pc:picChg>
        <pc:picChg chg="add mod">
          <ac:chgData name="Ray Pan" userId="f90378a6-4b17-47c7-afbd-07e1dfc5390a" providerId="ADAL" clId="{BF09E4BF-C8E7-4418-8EAB-7B1E2BDD8B47}" dt="2024-12-02T03:47:20.816" v="4"/>
          <ac:picMkLst>
            <pc:docMk/>
            <pc:sldMk cId="3868634574" sldId="256"/>
            <ac:picMk id="10" creationId="{EAFBCFD7-84B9-B2C4-7D15-EA8E5B9EEEEE}"/>
          </ac:picMkLst>
        </pc:picChg>
      </pc:sldChg>
      <pc:sldChg chg="add del">
        <pc:chgData name="Ray Pan" userId="f90378a6-4b17-47c7-afbd-07e1dfc5390a" providerId="ADAL" clId="{BF09E4BF-C8E7-4418-8EAB-7B1E2BDD8B47}" dt="2024-12-02T04:18:45.435" v="437" actId="47"/>
        <pc:sldMkLst>
          <pc:docMk/>
          <pc:sldMk cId="14210611" sldId="257"/>
        </pc:sldMkLst>
      </pc:sldChg>
      <pc:sldChg chg="addSp delSp modSp add del mod ord setBg delDesignElem">
        <pc:chgData name="Ray Pan" userId="f90378a6-4b17-47c7-afbd-07e1dfc5390a" providerId="ADAL" clId="{BF09E4BF-C8E7-4418-8EAB-7B1E2BDD8B47}" dt="2024-12-02T04:30:16.818" v="609" actId="1076"/>
        <pc:sldMkLst>
          <pc:docMk/>
          <pc:sldMk cId="2059972394" sldId="258"/>
        </pc:sldMkLst>
        <pc:spChg chg="del">
          <ac:chgData name="Ray Pan" userId="f90378a6-4b17-47c7-afbd-07e1dfc5390a" providerId="ADAL" clId="{BF09E4BF-C8E7-4418-8EAB-7B1E2BDD8B47}" dt="2024-12-02T03:50:00.717" v="66" actId="478"/>
          <ac:spMkLst>
            <pc:docMk/>
            <pc:sldMk cId="2059972394" sldId="258"/>
            <ac:spMk id="2" creationId="{8D343E0E-38E1-47BE-671E-7E360C196089}"/>
          </ac:spMkLst>
        </pc:spChg>
        <pc:spChg chg="add mod">
          <ac:chgData name="Ray Pan" userId="f90378a6-4b17-47c7-afbd-07e1dfc5390a" providerId="ADAL" clId="{BF09E4BF-C8E7-4418-8EAB-7B1E2BDD8B47}" dt="2024-12-02T03:50:07.418" v="80" actId="20577"/>
          <ac:spMkLst>
            <pc:docMk/>
            <pc:sldMk cId="2059972394" sldId="258"/>
            <ac:spMk id="5" creationId="{9E4087FF-E248-B55B-F3DA-6297FDD3D8B7}"/>
          </ac:spMkLst>
        </pc:spChg>
        <pc:spChg chg="add mod">
          <ac:chgData name="Ray Pan" userId="f90378a6-4b17-47c7-afbd-07e1dfc5390a" providerId="ADAL" clId="{BF09E4BF-C8E7-4418-8EAB-7B1E2BDD8B47}" dt="2024-12-02T03:50:02.888" v="68"/>
          <ac:spMkLst>
            <pc:docMk/>
            <pc:sldMk cId="2059972394" sldId="258"/>
            <ac:spMk id="6" creationId="{9FD02BBE-8AE3-9BDF-24E7-6F12207773BD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59972394" sldId="258"/>
            <ac:spMk id="26" creationId="{35DB3719-6FDC-4E5D-891D-FF40B7300F64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59972394" sldId="258"/>
            <ac:spMk id="27" creationId="{E0CBAC23-2E3F-4A90-BA59-F8299F6A5439}"/>
          </ac:spMkLst>
        </pc:spChg>
        <pc:graphicFrameChg chg="mod">
          <ac:chgData name="Ray Pan" userId="f90378a6-4b17-47c7-afbd-07e1dfc5390a" providerId="ADAL" clId="{BF09E4BF-C8E7-4418-8EAB-7B1E2BDD8B47}" dt="2024-12-02T04:30:16.818" v="609" actId="1076"/>
          <ac:graphicFrameMkLst>
            <pc:docMk/>
            <pc:sldMk cId="2059972394" sldId="258"/>
            <ac:graphicFrameMk id="4" creationId="{4C4970A1-1782-BF16-F72F-EA936CE15EB5}"/>
          </ac:graphicFrameMkLst>
        </pc:graphicFrameChg>
      </pc:sldChg>
      <pc:sldChg chg="addSp delSp add del setBg delDesignElem">
        <pc:chgData name="Ray Pan" userId="f90378a6-4b17-47c7-afbd-07e1dfc5390a" providerId="ADAL" clId="{BF09E4BF-C8E7-4418-8EAB-7B1E2BDD8B47}" dt="2024-12-02T03:55:57.843" v="125" actId="2696"/>
        <pc:sldMkLst>
          <pc:docMk/>
          <pc:sldMk cId="768222477" sldId="259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768222477" sldId="259"/>
            <ac:spMk id="47" creationId="{13EFA6C3-82DC-4131-9929-2523E6FD0B81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768222477" sldId="259"/>
            <ac:spMk id="49" creationId="{AEC9469E-14CA-4358-BABC-CBF836A6142D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768222477" sldId="259"/>
            <ac:spMk id="54" creationId="{048EB4C9-ACAF-4CCA-BA6E-9314431923B2}"/>
          </ac:spMkLst>
        </pc:spChg>
      </pc:sldChg>
      <pc:sldChg chg="add del">
        <pc:chgData name="Ray Pan" userId="f90378a6-4b17-47c7-afbd-07e1dfc5390a" providerId="ADAL" clId="{BF09E4BF-C8E7-4418-8EAB-7B1E2BDD8B47}" dt="2024-12-02T04:21:50.462" v="476" actId="47"/>
        <pc:sldMkLst>
          <pc:docMk/>
          <pc:sldMk cId="1314017313" sldId="259"/>
        </pc:sldMkLst>
      </pc:sldChg>
      <pc:sldChg chg="addSp delSp add del setBg delDesignElem">
        <pc:chgData name="Ray Pan" userId="f90378a6-4b17-47c7-afbd-07e1dfc5390a" providerId="ADAL" clId="{BF09E4BF-C8E7-4418-8EAB-7B1E2BDD8B47}" dt="2024-12-02T03:48:36.587" v="43"/>
        <pc:sldMkLst>
          <pc:docMk/>
          <pc:sldMk cId="448544399" sldId="260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448544399" sldId="260"/>
            <ac:spMk id="8" creationId="{1B15ED52-F352-441B-82BF-E0EA34836D08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448544399" sldId="260"/>
            <ac:spMk id="10" creationId="{3B2E3793-BFE6-45A2-9B7B-E18844431C99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448544399" sldId="260"/>
            <ac:spMk id="12" creationId="{BC4C4868-CB8F-4AF9-9CDB-8108F2C19B67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448544399" sldId="260"/>
            <ac:spMk id="14" creationId="{375E0459-6403-40CD-989D-56A4407CA12E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448544399" sldId="260"/>
            <ac:spMk id="16" creationId="{53E5B1A8-3AC9-4BD1-9BBC-78CA94F2D1BA}"/>
          </ac:spMkLst>
        </pc:spChg>
      </pc:sldChg>
      <pc:sldChg chg="addSp delSp add del setBg delDesignElem">
        <pc:chgData name="Ray Pan" userId="f90378a6-4b17-47c7-afbd-07e1dfc5390a" providerId="ADAL" clId="{BF09E4BF-C8E7-4418-8EAB-7B1E2BDD8B47}" dt="2024-12-02T04:23:54.352" v="519" actId="47"/>
        <pc:sldMkLst>
          <pc:docMk/>
          <pc:sldMk cId="2326497244" sldId="261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326497244" sldId="261"/>
            <ac:spMk id="49" creationId="{04812C46-200A-4DEB-A05E-3ED6C68C2387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326497244" sldId="261"/>
            <ac:spMk id="50" creationId="{D1EA859B-E555-4109-94F3-6700E046E008}"/>
          </ac:spMkLst>
        </pc:spChg>
      </pc:sldChg>
      <pc:sldChg chg="addSp delSp modSp add del mod setBg">
        <pc:chgData name="Ray Pan" userId="f90378a6-4b17-47c7-afbd-07e1dfc5390a" providerId="ADAL" clId="{BF09E4BF-C8E7-4418-8EAB-7B1E2BDD8B47}" dt="2024-12-02T04:40:43.977" v="694" actId="20577"/>
        <pc:sldMkLst>
          <pc:docMk/>
          <pc:sldMk cId="3293056305" sldId="262"/>
        </pc:sldMkLst>
        <pc:spChg chg="del">
          <ac:chgData name="Ray Pan" userId="f90378a6-4b17-47c7-afbd-07e1dfc5390a" providerId="ADAL" clId="{BF09E4BF-C8E7-4418-8EAB-7B1E2BDD8B47}" dt="2024-12-02T04:40:30.074" v="666" actId="478"/>
          <ac:spMkLst>
            <pc:docMk/>
            <pc:sldMk cId="3293056305" sldId="262"/>
            <ac:spMk id="2" creationId="{086A5575-0F02-1030-986F-A44757CF6D27}"/>
          </ac:spMkLst>
        </pc:spChg>
        <pc:spChg chg="add mod">
          <ac:chgData name="Ray Pan" userId="f90378a6-4b17-47c7-afbd-07e1dfc5390a" providerId="ADAL" clId="{BF09E4BF-C8E7-4418-8EAB-7B1E2BDD8B47}" dt="2024-12-02T04:40:43.977" v="694" actId="20577"/>
          <ac:spMkLst>
            <pc:docMk/>
            <pc:sldMk cId="3293056305" sldId="262"/>
            <ac:spMk id="7" creationId="{FB4899E5-8C53-9DD7-A383-84D37DF49BAD}"/>
          </ac:spMkLst>
        </pc:spChg>
        <pc:spChg chg="add mod">
          <ac:chgData name="Ray Pan" userId="f90378a6-4b17-47c7-afbd-07e1dfc5390a" providerId="ADAL" clId="{BF09E4BF-C8E7-4418-8EAB-7B1E2BDD8B47}" dt="2024-12-02T04:40:30.782" v="667"/>
          <ac:spMkLst>
            <pc:docMk/>
            <pc:sldMk cId="3293056305" sldId="262"/>
            <ac:spMk id="9" creationId="{CF23BAAB-6F23-BB80-3A78-F95C288479E1}"/>
          </ac:spMkLst>
        </pc:spChg>
      </pc:sldChg>
      <pc:sldChg chg="addSp delSp modSp add del mod setBg delDesignElem">
        <pc:chgData name="Ray Pan" userId="f90378a6-4b17-47c7-afbd-07e1dfc5390a" providerId="ADAL" clId="{BF09E4BF-C8E7-4418-8EAB-7B1E2BDD8B47}" dt="2024-12-02T04:24:34.267" v="534" actId="1076"/>
        <pc:sldMkLst>
          <pc:docMk/>
          <pc:sldMk cId="3378660832" sldId="265"/>
        </pc:sldMkLst>
        <pc:spChg chg="add mod">
          <ac:chgData name="Ray Pan" userId="f90378a6-4b17-47c7-afbd-07e1dfc5390a" providerId="ADAL" clId="{BF09E4BF-C8E7-4418-8EAB-7B1E2BDD8B47}" dt="2024-12-02T04:24:29.963" v="533" actId="20577"/>
          <ac:spMkLst>
            <pc:docMk/>
            <pc:sldMk cId="3378660832" sldId="265"/>
            <ac:spMk id="3" creationId="{2D34BFA2-7432-EF78-201A-2AA36E35716E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378660832" sldId="265"/>
            <ac:spMk id="9" creationId="{BACC6370-2D7E-4714-9D71-7542949D7D5D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378660832" sldId="265"/>
            <ac:spMk id="11" creationId="{F68B3F68-107C-434F-AA38-110D5EA91B85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378660832" sldId="265"/>
            <ac:spMk id="14" creationId="{AAD0DBB9-1A4B-4391-81D4-CB19F9AB918A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378660832" sldId="265"/>
            <ac:spMk id="16" creationId="{063BBA22-50EA-4C4D-BE05-F1CE4E63AA56}"/>
          </ac:spMkLst>
        </pc:spChg>
        <pc:graphicFrameChg chg="mod">
          <ac:chgData name="Ray Pan" userId="f90378a6-4b17-47c7-afbd-07e1dfc5390a" providerId="ADAL" clId="{BF09E4BF-C8E7-4418-8EAB-7B1E2BDD8B47}" dt="2024-12-02T04:24:34.267" v="534" actId="1076"/>
          <ac:graphicFrameMkLst>
            <pc:docMk/>
            <pc:sldMk cId="3378660832" sldId="265"/>
            <ac:graphicFrameMk id="19" creationId="{602FA8EB-42E3-DB1C-0238-0E5FB773A3D3}"/>
          </ac:graphicFrameMkLst>
        </pc:graphicFrameChg>
      </pc:sldChg>
      <pc:sldChg chg="addSp delSp modSp add del mod setBg delDesignElem">
        <pc:chgData name="Ray Pan" userId="f90378a6-4b17-47c7-afbd-07e1dfc5390a" providerId="ADAL" clId="{BF09E4BF-C8E7-4418-8EAB-7B1E2BDD8B47}" dt="2024-12-02T07:04:48.568" v="1092" actId="1076"/>
        <pc:sldMkLst>
          <pc:docMk/>
          <pc:sldMk cId="3483618868" sldId="266"/>
        </pc:sldMkLst>
        <pc:spChg chg="mod">
          <ac:chgData name="Ray Pan" userId="f90378a6-4b17-47c7-afbd-07e1dfc5390a" providerId="ADAL" clId="{BF09E4BF-C8E7-4418-8EAB-7B1E2BDD8B47}" dt="2024-12-02T07:04:48.568" v="1092" actId="1076"/>
          <ac:spMkLst>
            <pc:docMk/>
            <pc:sldMk cId="3483618868" sldId="266"/>
            <ac:spMk id="4" creationId="{79C1B7F4-B905-D05C-239B-5377ACFAF24E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483618868" sldId="266"/>
            <ac:spMk id="22" creationId="{C0763A76-9F1C-4FC5-82B7-DD475DA461B2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3483618868" sldId="266"/>
            <ac:spMk id="24" creationId="{E81BF4F6-F2CF-4984-9D14-D6966D92F99F}"/>
          </ac:spMkLst>
        </pc:spChg>
        <pc:picChg chg="del">
          <ac:chgData name="Ray Pan" userId="f90378a6-4b17-47c7-afbd-07e1dfc5390a" providerId="ADAL" clId="{BF09E4BF-C8E7-4418-8EAB-7B1E2BDD8B47}" dt="2024-12-02T07:04:33.492" v="1086" actId="478"/>
          <ac:picMkLst>
            <pc:docMk/>
            <pc:sldMk cId="3483618868" sldId="266"/>
            <ac:picMk id="18" creationId="{DCA40E2F-2A46-EC09-18F1-D03BD5E5CAE7}"/>
          </ac:picMkLst>
        </pc:picChg>
      </pc:sldChg>
      <pc:sldChg chg="add del ord setBg">
        <pc:chgData name="Ray Pan" userId="f90378a6-4b17-47c7-afbd-07e1dfc5390a" providerId="ADAL" clId="{BF09E4BF-C8E7-4418-8EAB-7B1E2BDD8B47}" dt="2024-12-02T04:19:12.995" v="443" actId="47"/>
        <pc:sldMkLst>
          <pc:docMk/>
          <pc:sldMk cId="3718917588" sldId="267"/>
        </pc:sldMkLst>
      </pc:sldChg>
      <pc:sldChg chg="add del">
        <pc:chgData name="Ray Pan" userId="f90378a6-4b17-47c7-afbd-07e1dfc5390a" providerId="ADAL" clId="{BF09E4BF-C8E7-4418-8EAB-7B1E2BDD8B47}" dt="2024-12-02T04:21:53.097" v="477" actId="47"/>
        <pc:sldMkLst>
          <pc:docMk/>
          <pc:sldMk cId="1620591601" sldId="268"/>
        </pc:sldMkLst>
      </pc:sldChg>
      <pc:sldChg chg="add del">
        <pc:chgData name="Ray Pan" userId="f90378a6-4b17-47c7-afbd-07e1dfc5390a" providerId="ADAL" clId="{BF09E4BF-C8E7-4418-8EAB-7B1E2BDD8B47}" dt="2024-12-02T03:55:57.843" v="125" actId="2696"/>
        <pc:sldMkLst>
          <pc:docMk/>
          <pc:sldMk cId="2077660844" sldId="268"/>
        </pc:sldMkLst>
      </pc:sldChg>
      <pc:sldChg chg="modSp add del mod ord modShow">
        <pc:chgData name="Ray Pan" userId="f90378a6-4b17-47c7-afbd-07e1dfc5390a" providerId="ADAL" clId="{BF09E4BF-C8E7-4418-8EAB-7B1E2BDD8B47}" dt="2024-12-02T06:58:45.785" v="1085" actId="729"/>
        <pc:sldMkLst>
          <pc:docMk/>
          <pc:sldMk cId="302936290" sldId="269"/>
        </pc:sldMkLst>
        <pc:spChg chg="mod">
          <ac:chgData name="Ray Pan" userId="f90378a6-4b17-47c7-afbd-07e1dfc5390a" providerId="ADAL" clId="{BF09E4BF-C8E7-4418-8EAB-7B1E2BDD8B47}" dt="2024-12-02T04:23:32.402" v="494" actId="1038"/>
          <ac:spMkLst>
            <pc:docMk/>
            <pc:sldMk cId="302936290" sldId="269"/>
            <ac:spMk id="13" creationId="{B6C60FDB-5015-2A8D-DE82-FC97463A638B}"/>
          </ac:spMkLst>
        </pc:spChg>
        <pc:spChg chg="mod">
          <ac:chgData name="Ray Pan" userId="f90378a6-4b17-47c7-afbd-07e1dfc5390a" providerId="ADAL" clId="{BF09E4BF-C8E7-4418-8EAB-7B1E2BDD8B47}" dt="2024-12-02T04:23:51.825" v="518" actId="108"/>
          <ac:spMkLst>
            <pc:docMk/>
            <pc:sldMk cId="302936290" sldId="269"/>
            <ac:spMk id="14" creationId="{50D13709-F267-18C6-186D-0345A5A454DA}"/>
          </ac:spMkLst>
        </pc:spChg>
      </pc:sldChg>
      <pc:sldChg chg="add del ord">
        <pc:chgData name="Ray Pan" userId="f90378a6-4b17-47c7-afbd-07e1dfc5390a" providerId="ADAL" clId="{BF09E4BF-C8E7-4418-8EAB-7B1E2BDD8B47}" dt="2024-12-02T04:18:57.444" v="439"/>
        <pc:sldMkLst>
          <pc:docMk/>
          <pc:sldMk cId="3249590281" sldId="270"/>
        </pc:sldMkLst>
      </pc:sldChg>
      <pc:sldChg chg="add del">
        <pc:chgData name="Ray Pan" userId="f90378a6-4b17-47c7-afbd-07e1dfc5390a" providerId="ADAL" clId="{BF09E4BF-C8E7-4418-8EAB-7B1E2BDD8B47}" dt="2024-12-02T03:48:36.587" v="43"/>
        <pc:sldMkLst>
          <pc:docMk/>
          <pc:sldMk cId="1611778633" sldId="271"/>
        </pc:sldMkLst>
      </pc:sldChg>
      <pc:sldChg chg="add del setBg">
        <pc:chgData name="Ray Pan" userId="f90378a6-4b17-47c7-afbd-07e1dfc5390a" providerId="ADAL" clId="{BF09E4BF-C8E7-4418-8EAB-7B1E2BDD8B47}" dt="2024-12-02T04:23:57.179" v="520" actId="47"/>
        <pc:sldMkLst>
          <pc:docMk/>
          <pc:sldMk cId="1688618842" sldId="273"/>
        </pc:sldMkLst>
      </pc:sldChg>
      <pc:sldChg chg="add del setBg">
        <pc:chgData name="Ray Pan" userId="f90378a6-4b17-47c7-afbd-07e1dfc5390a" providerId="ADAL" clId="{BF09E4BF-C8E7-4418-8EAB-7B1E2BDD8B47}" dt="2024-12-02T03:55:57.843" v="125" actId="2696"/>
        <pc:sldMkLst>
          <pc:docMk/>
          <pc:sldMk cId="788059902" sldId="274"/>
        </pc:sldMkLst>
      </pc:sldChg>
      <pc:sldChg chg="add del">
        <pc:chgData name="Ray Pan" userId="f90378a6-4b17-47c7-afbd-07e1dfc5390a" providerId="ADAL" clId="{BF09E4BF-C8E7-4418-8EAB-7B1E2BDD8B47}" dt="2024-12-02T03:57:56.427" v="151" actId="47"/>
        <pc:sldMkLst>
          <pc:docMk/>
          <pc:sldMk cId="2200683232" sldId="274"/>
        </pc:sldMkLst>
      </pc:sldChg>
      <pc:sldChg chg="addSp delSp modSp add del mod ord setBg modNotesTx">
        <pc:chgData name="Ray Pan" userId="f90378a6-4b17-47c7-afbd-07e1dfc5390a" providerId="ADAL" clId="{BF09E4BF-C8E7-4418-8EAB-7B1E2BDD8B47}" dt="2024-12-02T03:51:59.249" v="110"/>
        <pc:sldMkLst>
          <pc:docMk/>
          <pc:sldMk cId="73850653" sldId="275"/>
        </pc:sldMkLst>
        <pc:spChg chg="del">
          <ac:chgData name="Ray Pan" userId="f90378a6-4b17-47c7-afbd-07e1dfc5390a" providerId="ADAL" clId="{BF09E4BF-C8E7-4418-8EAB-7B1E2BDD8B47}" dt="2024-12-02T03:50:28.242" v="84" actId="478"/>
          <ac:spMkLst>
            <pc:docMk/>
            <pc:sldMk cId="73850653" sldId="275"/>
            <ac:spMk id="2" creationId="{B2DA5D0C-A883-52AB-7697-E6526617AF26}"/>
          </ac:spMkLst>
        </pc:spChg>
        <pc:spChg chg="add del mod">
          <ac:chgData name="Ray Pan" userId="f90378a6-4b17-47c7-afbd-07e1dfc5390a" providerId="ADAL" clId="{BF09E4BF-C8E7-4418-8EAB-7B1E2BDD8B47}" dt="2024-12-02T03:50:36.098" v="96" actId="20577"/>
          <ac:spMkLst>
            <pc:docMk/>
            <pc:sldMk cId="73850653" sldId="275"/>
            <ac:spMk id="4" creationId="{56A6FF6D-CBC4-2461-C125-0FAD83DD7A5D}"/>
          </ac:spMkLst>
        </pc:spChg>
        <pc:spChg chg="add mod">
          <ac:chgData name="Ray Pan" userId="f90378a6-4b17-47c7-afbd-07e1dfc5390a" providerId="ADAL" clId="{BF09E4BF-C8E7-4418-8EAB-7B1E2BDD8B47}" dt="2024-12-02T03:50:30.433" v="86"/>
          <ac:spMkLst>
            <pc:docMk/>
            <pc:sldMk cId="73850653" sldId="275"/>
            <ac:spMk id="5" creationId="{EF13236D-1480-5D2E-176D-4D39B1B1E4B3}"/>
          </ac:spMkLst>
        </pc:spChg>
        <pc:graphicFrameChg chg="mod modGraphic">
          <ac:chgData name="Ray Pan" userId="f90378a6-4b17-47c7-afbd-07e1dfc5390a" providerId="ADAL" clId="{BF09E4BF-C8E7-4418-8EAB-7B1E2BDD8B47}" dt="2024-12-02T03:51:59.249" v="110"/>
          <ac:graphicFrameMkLst>
            <pc:docMk/>
            <pc:sldMk cId="73850653" sldId="275"/>
            <ac:graphicFrameMk id="6" creationId="{E223E562-F494-B178-4046-1A01E9B54874}"/>
          </ac:graphicFrameMkLst>
        </pc:graphicFrameChg>
      </pc:sldChg>
      <pc:sldChg chg="add del">
        <pc:chgData name="Ray Pan" userId="f90378a6-4b17-47c7-afbd-07e1dfc5390a" providerId="ADAL" clId="{BF09E4BF-C8E7-4418-8EAB-7B1E2BDD8B47}" dt="2024-12-02T03:55:57.843" v="125" actId="2696"/>
        <pc:sldMkLst>
          <pc:docMk/>
          <pc:sldMk cId="1303336657" sldId="276"/>
        </pc:sldMkLst>
      </pc:sldChg>
      <pc:sldChg chg="addSp delSp modSp add del mod ord">
        <pc:chgData name="Ray Pan" userId="f90378a6-4b17-47c7-afbd-07e1dfc5390a" providerId="ADAL" clId="{BF09E4BF-C8E7-4418-8EAB-7B1E2BDD8B47}" dt="2024-12-02T04:27:14.718" v="601" actId="47"/>
        <pc:sldMkLst>
          <pc:docMk/>
          <pc:sldMk cId="1480195599" sldId="276"/>
        </pc:sldMkLst>
        <pc:spChg chg="del">
          <ac:chgData name="Ray Pan" userId="f90378a6-4b17-47c7-afbd-07e1dfc5390a" providerId="ADAL" clId="{BF09E4BF-C8E7-4418-8EAB-7B1E2BDD8B47}" dt="2024-12-02T04:25:05.846" v="541" actId="21"/>
          <ac:spMkLst>
            <pc:docMk/>
            <pc:sldMk cId="1480195599" sldId="276"/>
            <ac:spMk id="3" creationId="{E8393485-9DBC-3AF3-C47E-9F0B33ADD3FC}"/>
          </ac:spMkLst>
        </pc:spChg>
        <pc:spChg chg="add mod">
          <ac:chgData name="Ray Pan" userId="f90378a6-4b17-47c7-afbd-07e1dfc5390a" providerId="ADAL" clId="{BF09E4BF-C8E7-4418-8EAB-7B1E2BDD8B47}" dt="2024-12-02T04:25:05.846" v="541" actId="21"/>
          <ac:spMkLst>
            <pc:docMk/>
            <pc:sldMk cId="1480195599" sldId="276"/>
            <ac:spMk id="5" creationId="{1754AA46-2EE8-C751-1727-361014596889}"/>
          </ac:spMkLst>
        </pc:spChg>
      </pc:sldChg>
      <pc:sldChg chg="addSp delSp modSp add del mod setBg">
        <pc:chgData name="Ray Pan" userId="f90378a6-4b17-47c7-afbd-07e1dfc5390a" providerId="ADAL" clId="{BF09E4BF-C8E7-4418-8EAB-7B1E2BDD8B47}" dt="2024-12-02T04:41:17.060" v="712" actId="1076"/>
        <pc:sldMkLst>
          <pc:docMk/>
          <pc:sldMk cId="1308508768" sldId="277"/>
        </pc:sldMkLst>
        <pc:spChg chg="del">
          <ac:chgData name="Ray Pan" userId="f90378a6-4b17-47c7-afbd-07e1dfc5390a" providerId="ADAL" clId="{BF09E4BF-C8E7-4418-8EAB-7B1E2BDD8B47}" dt="2024-12-02T04:40:52.735" v="695" actId="478"/>
          <ac:spMkLst>
            <pc:docMk/>
            <pc:sldMk cId="1308508768" sldId="277"/>
            <ac:spMk id="2" creationId="{086A5575-0F02-1030-986F-A44757CF6D27}"/>
          </ac:spMkLst>
        </pc:spChg>
        <pc:spChg chg="add del mod">
          <ac:chgData name="Ray Pan" userId="f90378a6-4b17-47c7-afbd-07e1dfc5390a" providerId="ADAL" clId="{BF09E4BF-C8E7-4418-8EAB-7B1E2BDD8B47}" dt="2024-12-02T04:40:56.329" v="696" actId="478"/>
          <ac:spMkLst>
            <pc:docMk/>
            <pc:sldMk cId="1308508768" sldId="277"/>
            <ac:spMk id="6" creationId="{83F3E0C2-E6C1-4DDD-4C42-D144DD5E687A}"/>
          </ac:spMkLst>
        </pc:spChg>
        <pc:spChg chg="add mod">
          <ac:chgData name="Ray Pan" userId="f90378a6-4b17-47c7-afbd-07e1dfc5390a" providerId="ADAL" clId="{BF09E4BF-C8E7-4418-8EAB-7B1E2BDD8B47}" dt="2024-12-02T04:41:06.277" v="709" actId="20577"/>
          <ac:spMkLst>
            <pc:docMk/>
            <pc:sldMk cId="1308508768" sldId="277"/>
            <ac:spMk id="7" creationId="{E6A04F69-EF3C-732D-9409-E0A2F9E1D216}"/>
          </ac:spMkLst>
        </pc:spChg>
        <pc:picChg chg="mod">
          <ac:chgData name="Ray Pan" userId="f90378a6-4b17-47c7-afbd-07e1dfc5390a" providerId="ADAL" clId="{BF09E4BF-C8E7-4418-8EAB-7B1E2BDD8B47}" dt="2024-12-02T04:41:15.049" v="711" actId="1076"/>
          <ac:picMkLst>
            <pc:docMk/>
            <pc:sldMk cId="1308508768" sldId="277"/>
            <ac:picMk id="3" creationId="{5AE4072B-A06F-2B80-644A-0B77AD71FA8F}"/>
          </ac:picMkLst>
        </pc:picChg>
        <pc:picChg chg="mod">
          <ac:chgData name="Ray Pan" userId="f90378a6-4b17-47c7-afbd-07e1dfc5390a" providerId="ADAL" clId="{BF09E4BF-C8E7-4418-8EAB-7B1E2BDD8B47}" dt="2024-12-02T04:41:17.060" v="712" actId="1076"/>
          <ac:picMkLst>
            <pc:docMk/>
            <pc:sldMk cId="1308508768" sldId="277"/>
            <ac:picMk id="4" creationId="{E307EE3C-2FE6-E0D0-8E03-39A28038EE4B}"/>
          </ac:picMkLst>
        </pc:picChg>
      </pc:sldChg>
      <pc:sldChg chg="addSp delSp modSp add del mod">
        <pc:chgData name="Ray Pan" userId="f90378a6-4b17-47c7-afbd-07e1dfc5390a" providerId="ADAL" clId="{BF09E4BF-C8E7-4418-8EAB-7B1E2BDD8B47}" dt="2024-12-02T03:49:39.656" v="62" actId="1076"/>
        <pc:sldMkLst>
          <pc:docMk/>
          <pc:sldMk cId="1992407252" sldId="282"/>
        </pc:sldMkLst>
        <pc:spChg chg="mod">
          <ac:chgData name="Ray Pan" userId="f90378a6-4b17-47c7-afbd-07e1dfc5390a" providerId="ADAL" clId="{BF09E4BF-C8E7-4418-8EAB-7B1E2BDD8B47}" dt="2024-12-02T03:47:36.081" v="7"/>
          <ac:spMkLst>
            <pc:docMk/>
            <pc:sldMk cId="1992407252" sldId="282"/>
            <ac:spMk id="5" creationId="{883A1260-B66E-9DA2-CE21-621388C1449B}"/>
          </ac:spMkLst>
        </pc:spChg>
        <pc:spChg chg="del">
          <ac:chgData name="Ray Pan" userId="f90378a6-4b17-47c7-afbd-07e1dfc5390a" providerId="ADAL" clId="{BF09E4BF-C8E7-4418-8EAB-7B1E2BDD8B47}" dt="2024-12-02T03:47:43.315" v="8" actId="478"/>
          <ac:spMkLst>
            <pc:docMk/>
            <pc:sldMk cId="1992407252" sldId="282"/>
            <ac:spMk id="7" creationId="{77CBC5EF-C227-7F93-BD85-6299CEED2CA5}"/>
          </ac:spMkLst>
        </pc:spChg>
        <pc:spChg chg="del">
          <ac:chgData name="Ray Pan" userId="f90378a6-4b17-47c7-afbd-07e1dfc5390a" providerId="ADAL" clId="{BF09E4BF-C8E7-4418-8EAB-7B1E2BDD8B47}" dt="2024-12-02T03:47:43.315" v="8" actId="478"/>
          <ac:spMkLst>
            <pc:docMk/>
            <pc:sldMk cId="1992407252" sldId="282"/>
            <ac:spMk id="10" creationId="{BAE54D95-240E-13F9-0F14-FE7FC0E6D0A7}"/>
          </ac:spMkLst>
        </pc:spChg>
        <pc:graphicFrameChg chg="add mod modGraphic">
          <ac:chgData name="Ray Pan" userId="f90378a6-4b17-47c7-afbd-07e1dfc5390a" providerId="ADAL" clId="{BF09E4BF-C8E7-4418-8EAB-7B1E2BDD8B47}" dt="2024-12-02T03:49:39.656" v="62" actId="1076"/>
          <ac:graphicFrameMkLst>
            <pc:docMk/>
            <pc:sldMk cId="1992407252" sldId="282"/>
            <ac:graphicFrameMk id="2" creationId="{F2A23F1E-F730-0F09-26C4-1DA6A33C3BAB}"/>
          </ac:graphicFrameMkLst>
        </pc:graphicFrameChg>
        <pc:picChg chg="del">
          <ac:chgData name="Ray Pan" userId="f90378a6-4b17-47c7-afbd-07e1dfc5390a" providerId="ADAL" clId="{BF09E4BF-C8E7-4418-8EAB-7B1E2BDD8B47}" dt="2024-12-02T03:47:43.315" v="8" actId="478"/>
          <ac:picMkLst>
            <pc:docMk/>
            <pc:sldMk cId="1992407252" sldId="282"/>
            <ac:picMk id="9" creationId="{078D54BB-4DCE-8F24-801A-C9A9A4606D64}"/>
          </ac:picMkLst>
        </pc:picChg>
      </pc:sldChg>
      <pc:sldChg chg="addSp delSp modSp add del mod">
        <pc:chgData name="Ray Pan" userId="f90378a6-4b17-47c7-afbd-07e1dfc5390a" providerId="ADAL" clId="{BF09E4BF-C8E7-4418-8EAB-7B1E2BDD8B47}" dt="2024-12-02T07:08:23.700" v="1122" actId="1076"/>
        <pc:sldMkLst>
          <pc:docMk/>
          <pc:sldMk cId="3539995464" sldId="286"/>
        </pc:sldMkLst>
        <pc:spChg chg="mod">
          <ac:chgData name="Ray Pan" userId="f90378a6-4b17-47c7-afbd-07e1dfc5390a" providerId="ADAL" clId="{BF09E4BF-C8E7-4418-8EAB-7B1E2BDD8B47}" dt="2024-12-02T03:55:10.646" v="122" actId="1076"/>
          <ac:spMkLst>
            <pc:docMk/>
            <pc:sldMk cId="3539995464" sldId="286"/>
            <ac:spMk id="2" creationId="{8F7E199D-3C4E-33D0-BE21-03D38FD955EE}"/>
          </ac:spMkLst>
        </pc:spChg>
        <pc:spChg chg="add del mod">
          <ac:chgData name="Ray Pan" userId="f90378a6-4b17-47c7-afbd-07e1dfc5390a" providerId="ADAL" clId="{BF09E4BF-C8E7-4418-8EAB-7B1E2BDD8B47}" dt="2024-12-02T07:08:19.511" v="1121" actId="1076"/>
          <ac:spMkLst>
            <pc:docMk/>
            <pc:sldMk cId="3539995464" sldId="286"/>
            <ac:spMk id="3" creationId="{8A6ABC06-F164-EE88-4C3F-21D8A98A78FC}"/>
          </ac:spMkLst>
        </pc:spChg>
        <pc:spChg chg="add del mod">
          <ac:chgData name="Ray Pan" userId="f90378a6-4b17-47c7-afbd-07e1dfc5390a" providerId="ADAL" clId="{BF09E4BF-C8E7-4418-8EAB-7B1E2BDD8B47}" dt="2024-12-02T07:08:10.250" v="1119" actId="478"/>
          <ac:spMkLst>
            <pc:docMk/>
            <pc:sldMk cId="3539995464" sldId="286"/>
            <ac:spMk id="7" creationId="{A8A28E2C-49CF-FA9E-7E7E-BF5755AAE699}"/>
          </ac:spMkLst>
        </pc:spChg>
        <pc:spChg chg="add del mod">
          <ac:chgData name="Ray Pan" userId="f90378a6-4b17-47c7-afbd-07e1dfc5390a" providerId="ADAL" clId="{BF09E4BF-C8E7-4418-8EAB-7B1E2BDD8B47}" dt="2024-12-02T07:08:08.158" v="1116" actId="1076"/>
          <ac:spMkLst>
            <pc:docMk/>
            <pc:sldMk cId="3539995464" sldId="286"/>
            <ac:spMk id="8" creationId="{48637350-C64C-2D96-1DD6-DD33539C2329}"/>
          </ac:spMkLst>
        </pc:spChg>
        <pc:spChg chg="mod">
          <ac:chgData name="Ray Pan" userId="f90378a6-4b17-47c7-afbd-07e1dfc5390a" providerId="ADAL" clId="{BF09E4BF-C8E7-4418-8EAB-7B1E2BDD8B47}" dt="2024-12-02T03:56:50.421" v="133" actId="208"/>
          <ac:spMkLst>
            <pc:docMk/>
            <pc:sldMk cId="3539995464" sldId="286"/>
            <ac:spMk id="10" creationId="{17F90113-264E-1B48-0ADE-773471DC536F}"/>
          </ac:spMkLst>
        </pc:spChg>
        <pc:spChg chg="mod">
          <ac:chgData name="Ray Pan" userId="f90378a6-4b17-47c7-afbd-07e1dfc5390a" providerId="ADAL" clId="{BF09E4BF-C8E7-4418-8EAB-7B1E2BDD8B47}" dt="2024-12-02T03:56:11.904" v="127" actId="208"/>
          <ac:spMkLst>
            <pc:docMk/>
            <pc:sldMk cId="3539995464" sldId="286"/>
            <ac:spMk id="12" creationId="{AFC58226-A58F-F066-06D8-C8360EAC7BF5}"/>
          </ac:spMkLst>
        </pc:spChg>
        <pc:spChg chg="add del">
          <ac:chgData name="Ray Pan" userId="f90378a6-4b17-47c7-afbd-07e1dfc5390a" providerId="ADAL" clId="{BF09E4BF-C8E7-4418-8EAB-7B1E2BDD8B47}" dt="2024-12-02T05:21:11.264" v="724" actId="478"/>
          <ac:spMkLst>
            <pc:docMk/>
            <pc:sldMk cId="3539995464" sldId="286"/>
            <ac:spMk id="14" creationId="{B08EEA31-3601-4CBE-A473-42C5A1E993C0}"/>
          </ac:spMkLst>
        </pc:spChg>
        <pc:spChg chg="mod">
          <ac:chgData name="Ray Pan" userId="f90378a6-4b17-47c7-afbd-07e1dfc5390a" providerId="ADAL" clId="{BF09E4BF-C8E7-4418-8EAB-7B1E2BDD8B47}" dt="2024-12-02T03:56:43.362" v="132" actId="207"/>
          <ac:spMkLst>
            <pc:docMk/>
            <pc:sldMk cId="3539995464" sldId="286"/>
            <ac:spMk id="15" creationId="{7E00E019-96AC-0457-F2C0-98ABE90DE084}"/>
          </ac:spMkLst>
        </pc:spChg>
        <pc:spChg chg="mod">
          <ac:chgData name="Ray Pan" userId="f90378a6-4b17-47c7-afbd-07e1dfc5390a" providerId="ADAL" clId="{BF09E4BF-C8E7-4418-8EAB-7B1E2BDD8B47}" dt="2024-12-02T03:56:34.485" v="131" actId="207"/>
          <ac:spMkLst>
            <pc:docMk/>
            <pc:sldMk cId="3539995464" sldId="286"/>
            <ac:spMk id="16" creationId="{6E4EEFEB-DF7C-D7EA-CEF8-CA1971116E30}"/>
          </ac:spMkLst>
        </pc:spChg>
        <pc:spChg chg="mod">
          <ac:chgData name="Ray Pan" userId="f90378a6-4b17-47c7-afbd-07e1dfc5390a" providerId="ADAL" clId="{BF09E4BF-C8E7-4418-8EAB-7B1E2BDD8B47}" dt="2024-12-02T03:56:34.485" v="131" actId="207"/>
          <ac:spMkLst>
            <pc:docMk/>
            <pc:sldMk cId="3539995464" sldId="286"/>
            <ac:spMk id="17" creationId="{78CA984A-FF57-CEF1-4BC4-81A29AA93F96}"/>
          </ac:spMkLst>
        </pc:spChg>
        <pc:spChg chg="mod">
          <ac:chgData name="Ray Pan" userId="f90378a6-4b17-47c7-afbd-07e1dfc5390a" providerId="ADAL" clId="{BF09E4BF-C8E7-4418-8EAB-7B1E2BDD8B47}" dt="2024-12-02T03:56:34.485" v="131" actId="207"/>
          <ac:spMkLst>
            <pc:docMk/>
            <pc:sldMk cId="3539995464" sldId="286"/>
            <ac:spMk id="18" creationId="{32893458-AC8E-BC44-E1CA-EC9EFD707070}"/>
          </ac:spMkLst>
        </pc:spChg>
        <pc:spChg chg="add del mod">
          <ac:chgData name="Ray Pan" userId="f90378a6-4b17-47c7-afbd-07e1dfc5390a" providerId="ADAL" clId="{BF09E4BF-C8E7-4418-8EAB-7B1E2BDD8B47}" dt="2024-12-02T05:21:11.264" v="724" actId="478"/>
          <ac:spMkLst>
            <pc:docMk/>
            <pc:sldMk cId="3539995464" sldId="286"/>
            <ac:spMk id="19" creationId="{96E19F79-8C96-167A-90F4-3845B1916711}"/>
          </ac:spMkLst>
        </pc:spChg>
        <pc:spChg chg="del">
          <ac:chgData name="Ray Pan" userId="f90378a6-4b17-47c7-afbd-07e1dfc5390a" providerId="ADAL" clId="{BF09E4BF-C8E7-4418-8EAB-7B1E2BDD8B47}" dt="2024-12-02T03:55:13.030" v="123" actId="478"/>
          <ac:spMkLst>
            <pc:docMk/>
            <pc:sldMk cId="3539995464" sldId="286"/>
            <ac:spMk id="20" creationId="{709A2EF9-4AE7-16B6-D2B6-917418A9A4C2}"/>
          </ac:spMkLst>
        </pc:spChg>
        <pc:spChg chg="del">
          <ac:chgData name="Ray Pan" userId="f90378a6-4b17-47c7-afbd-07e1dfc5390a" providerId="ADAL" clId="{BF09E4BF-C8E7-4418-8EAB-7B1E2BDD8B47}" dt="2024-12-02T03:55:13.030" v="123" actId="478"/>
          <ac:spMkLst>
            <pc:docMk/>
            <pc:sldMk cId="3539995464" sldId="286"/>
            <ac:spMk id="21" creationId="{937DB45E-B45F-B48E-0D78-14C3811E4490}"/>
          </ac:spMkLst>
        </pc:spChg>
        <pc:spChg chg="add mod">
          <ac:chgData name="Ray Pan" userId="f90378a6-4b17-47c7-afbd-07e1dfc5390a" providerId="ADAL" clId="{BF09E4BF-C8E7-4418-8EAB-7B1E2BDD8B47}" dt="2024-12-02T07:08:23.700" v="1122" actId="1076"/>
          <ac:spMkLst>
            <pc:docMk/>
            <pc:sldMk cId="3539995464" sldId="286"/>
            <ac:spMk id="22" creationId="{48637350-C64C-2D96-1DD6-DD33539C2329}"/>
          </ac:spMkLst>
        </pc:spChg>
        <pc:spChg chg="del">
          <ac:chgData name="Ray Pan" userId="f90378a6-4b17-47c7-afbd-07e1dfc5390a" providerId="ADAL" clId="{BF09E4BF-C8E7-4418-8EAB-7B1E2BDD8B47}" dt="2024-12-02T03:55:13.030" v="123" actId="478"/>
          <ac:spMkLst>
            <pc:docMk/>
            <pc:sldMk cId="3539995464" sldId="286"/>
            <ac:spMk id="30" creationId="{422CE11A-0199-3ABA-09DD-1AAE17C8295A}"/>
          </ac:spMkLst>
        </pc:spChg>
        <pc:picChg chg="add del mod modCrop">
          <ac:chgData name="Ray Pan" userId="f90378a6-4b17-47c7-afbd-07e1dfc5390a" providerId="ADAL" clId="{BF09E4BF-C8E7-4418-8EAB-7B1E2BDD8B47}" dt="2024-12-02T07:07:04.186" v="1093" actId="478"/>
          <ac:picMkLst>
            <pc:docMk/>
            <pc:sldMk cId="3539995464" sldId="286"/>
            <ac:picMk id="5" creationId="{8744D0B0-D68F-CCD7-1EC3-5A85E90BE982}"/>
          </ac:picMkLst>
        </pc:picChg>
        <pc:picChg chg="del">
          <ac:chgData name="Ray Pan" userId="f90378a6-4b17-47c7-afbd-07e1dfc5390a" providerId="ADAL" clId="{BF09E4BF-C8E7-4418-8EAB-7B1E2BDD8B47}" dt="2024-12-02T03:55:07.888" v="120" actId="478"/>
          <ac:picMkLst>
            <pc:docMk/>
            <pc:sldMk cId="3539995464" sldId="286"/>
            <ac:picMk id="29" creationId="{09B612BA-EF62-61B8-F69C-B0364B701059}"/>
          </ac:picMkLst>
        </pc:picChg>
        <pc:picChg chg="add mod">
          <ac:chgData name="Ray Pan" userId="f90378a6-4b17-47c7-afbd-07e1dfc5390a" providerId="ADAL" clId="{BF09E4BF-C8E7-4418-8EAB-7B1E2BDD8B47}" dt="2024-12-02T07:08:09.186" v="1117" actId="1076"/>
          <ac:picMkLst>
            <pc:docMk/>
            <pc:sldMk cId="3539995464" sldId="286"/>
            <ac:picMk id="5122" creationId="{67EF0EA9-A7E8-A6EC-6815-4E4908821BA2}"/>
          </ac:picMkLst>
        </pc:picChg>
      </pc:sldChg>
      <pc:sldChg chg="add del">
        <pc:chgData name="Ray Pan" userId="f90378a6-4b17-47c7-afbd-07e1dfc5390a" providerId="ADAL" clId="{BF09E4BF-C8E7-4418-8EAB-7B1E2BDD8B47}" dt="2024-12-02T03:55:17.339" v="124" actId="47"/>
        <pc:sldMkLst>
          <pc:docMk/>
          <pc:sldMk cId="436543801" sldId="293"/>
        </pc:sldMkLst>
      </pc:sldChg>
      <pc:sldChg chg="addSp delSp add del setBg delDesignElem">
        <pc:chgData name="Ray Pan" userId="f90378a6-4b17-47c7-afbd-07e1dfc5390a" providerId="ADAL" clId="{BF09E4BF-C8E7-4418-8EAB-7B1E2BDD8B47}" dt="2024-12-02T03:49:47.791" v="63" actId="47"/>
        <pc:sldMkLst>
          <pc:docMk/>
          <pc:sldMk cId="200938844" sldId="294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0938844" sldId="294"/>
            <ac:spMk id="8" creationId="{2F36CA75-CFBF-4844-B719-8FE9EBADA9AF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0938844" sldId="294"/>
            <ac:spMk id="9" creationId="{7DE75D4A-0965-4973-BE75-DECCAC9A9614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0938844" sldId="294"/>
            <ac:spMk id="10" creationId="{0D7B6173-1D58-48E2-83CF-37350F315F75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0938844" sldId="294"/>
            <ac:spMk id="14" creationId="{3D4A84B9-E564-4DD0-97F8-DBF1C460C28A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00938844" sldId="294"/>
            <ac:spMk id="16" creationId="{102382E0-0A09-46AE-B955-B911CAFE7F00}"/>
          </ac:spMkLst>
        </pc:spChg>
        <pc:picChg chg="add del">
          <ac:chgData name="Ray Pan" userId="f90378a6-4b17-47c7-afbd-07e1dfc5390a" providerId="ADAL" clId="{BF09E4BF-C8E7-4418-8EAB-7B1E2BDD8B47}" dt="2024-12-02T03:48:36.587" v="43"/>
          <ac:picMkLst>
            <pc:docMk/>
            <pc:sldMk cId="200938844" sldId="294"/>
            <ac:picMk id="11" creationId="{4A599609-F5C2-4A0B-A992-913F814A631A}"/>
          </ac:picMkLst>
        </pc:picChg>
      </pc:sldChg>
      <pc:sldChg chg="addSp delSp add del setBg delDesignElem">
        <pc:chgData name="Ray Pan" userId="f90378a6-4b17-47c7-afbd-07e1dfc5390a" providerId="ADAL" clId="{BF09E4BF-C8E7-4418-8EAB-7B1E2BDD8B47}" dt="2024-12-02T03:49:47.791" v="63" actId="47"/>
        <pc:sldMkLst>
          <pc:docMk/>
          <pc:sldMk cId="2791253063" sldId="295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791253063" sldId="295"/>
            <ac:spMk id="6" creationId="{A8384FB5-9ADC-4DDC-881B-597D56F5B15D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791253063" sldId="295"/>
            <ac:spMk id="7" creationId="{91E5A9A7-95C6-4F4F-B00E-C82E07FE62EF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791253063" sldId="295"/>
            <ac:spMk id="10" creationId="{D07DD2DE-F619-49DD-B5E7-03A290FF4ED1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791253063" sldId="295"/>
            <ac:spMk id="12" creationId="{85149191-5F60-4A28-AAFF-039F96B0F3EC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2791253063" sldId="295"/>
            <ac:spMk id="17" creationId="{F8260ED5-17F7-4158-B241-D51DD4CF1B7E}"/>
          </ac:spMkLst>
        </pc:spChg>
      </pc:sldChg>
      <pc:sldChg chg="addSp delSp add del mod ord setBg delDesignElem modShow">
        <pc:chgData name="Ray Pan" userId="f90378a6-4b17-47c7-afbd-07e1dfc5390a" providerId="ADAL" clId="{BF09E4BF-C8E7-4418-8EAB-7B1E2BDD8B47}" dt="2024-12-02T06:58:24.564" v="1082" actId="729"/>
        <pc:sldMkLst>
          <pc:docMk/>
          <pc:sldMk cId="546157974" sldId="296"/>
        </pc:sldMkLst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546157974" sldId="296"/>
            <ac:spMk id="9" creationId="{9DBC8166-481C-4473-95F5-9A5B9073B7F1}"/>
          </ac:spMkLst>
        </pc:spChg>
        <pc:spChg chg="add del">
          <ac:chgData name="Ray Pan" userId="f90378a6-4b17-47c7-afbd-07e1dfc5390a" providerId="ADAL" clId="{BF09E4BF-C8E7-4418-8EAB-7B1E2BDD8B47}" dt="2024-12-02T03:48:36.587" v="43"/>
          <ac:spMkLst>
            <pc:docMk/>
            <pc:sldMk cId="546157974" sldId="296"/>
            <ac:spMk id="11" creationId="{A5A5CE6E-90AF-4D43-A014-1F9EC83EB93D}"/>
          </ac:spMkLst>
        </pc:spChg>
      </pc:sldChg>
      <pc:sldChg chg="add del setBg">
        <pc:chgData name="Ray Pan" userId="f90378a6-4b17-47c7-afbd-07e1dfc5390a" providerId="ADAL" clId="{BF09E4BF-C8E7-4418-8EAB-7B1E2BDD8B47}" dt="2024-12-02T04:18:59.960" v="440" actId="47"/>
        <pc:sldMkLst>
          <pc:docMk/>
          <pc:sldMk cId="3367570889" sldId="297"/>
        </pc:sldMkLst>
      </pc:sldChg>
      <pc:sldChg chg="addSp delSp modSp add del mod ord">
        <pc:chgData name="Ray Pan" userId="f90378a6-4b17-47c7-afbd-07e1dfc5390a" providerId="ADAL" clId="{BF09E4BF-C8E7-4418-8EAB-7B1E2BDD8B47}" dt="2024-12-02T05:53:29.386" v="1027" actId="47"/>
        <pc:sldMkLst>
          <pc:docMk/>
          <pc:sldMk cId="4172471699" sldId="298"/>
        </pc:sldMkLst>
        <pc:spChg chg="add del mod">
          <ac:chgData name="Ray Pan" userId="f90378a6-4b17-47c7-afbd-07e1dfc5390a" providerId="ADAL" clId="{BF09E4BF-C8E7-4418-8EAB-7B1E2BDD8B47}" dt="2024-12-02T04:25:01.056" v="540" actId="478"/>
          <ac:spMkLst>
            <pc:docMk/>
            <pc:sldMk cId="4172471699" sldId="298"/>
            <ac:spMk id="3" creationId="{52311204-2384-B165-1359-3B5E85012451}"/>
          </ac:spMkLst>
        </pc:spChg>
        <pc:spChg chg="del">
          <ac:chgData name="Ray Pan" userId="f90378a6-4b17-47c7-afbd-07e1dfc5390a" providerId="ADAL" clId="{BF09E4BF-C8E7-4418-8EAB-7B1E2BDD8B47}" dt="2024-12-02T04:25:01.056" v="540" actId="478"/>
          <ac:spMkLst>
            <pc:docMk/>
            <pc:sldMk cId="4172471699" sldId="298"/>
            <ac:spMk id="4" creationId="{48573AE3-4536-DBAD-A431-49621FFC62D5}"/>
          </ac:spMkLst>
        </pc:spChg>
        <pc:spChg chg="mod">
          <ac:chgData name="Ray Pan" userId="f90378a6-4b17-47c7-afbd-07e1dfc5390a" providerId="ADAL" clId="{BF09E4BF-C8E7-4418-8EAB-7B1E2BDD8B47}" dt="2024-12-02T03:56:59.928" v="137" actId="108"/>
          <ac:spMkLst>
            <pc:docMk/>
            <pc:sldMk cId="4172471699" sldId="298"/>
            <ac:spMk id="10" creationId="{84F0CAC6-F52B-2E63-A9FA-3638537DA9CC}"/>
          </ac:spMkLst>
        </pc:spChg>
        <pc:spChg chg="mod">
          <ac:chgData name="Ray Pan" userId="f90378a6-4b17-47c7-afbd-07e1dfc5390a" providerId="ADAL" clId="{BF09E4BF-C8E7-4418-8EAB-7B1E2BDD8B47}" dt="2024-12-02T04:04:25.465" v="255" actId="208"/>
          <ac:spMkLst>
            <pc:docMk/>
            <pc:sldMk cId="4172471699" sldId="298"/>
            <ac:spMk id="11" creationId="{8D24B283-26FA-D0B5-588E-A6FECEF83E0A}"/>
          </ac:spMkLst>
        </pc:spChg>
        <pc:spChg chg="del">
          <ac:chgData name="Ray Pan" userId="f90378a6-4b17-47c7-afbd-07e1dfc5390a" providerId="ADAL" clId="{BF09E4BF-C8E7-4418-8EAB-7B1E2BDD8B47}" dt="2024-12-02T05:20:34.007" v="716" actId="478"/>
          <ac:spMkLst>
            <pc:docMk/>
            <pc:sldMk cId="4172471699" sldId="298"/>
            <ac:spMk id="14" creationId="{D078A485-B8AC-8AD2-BBFE-071C8B234711}"/>
          </ac:spMkLst>
        </pc:spChg>
        <pc:spChg chg="mod">
          <ac:chgData name="Ray Pan" userId="f90378a6-4b17-47c7-afbd-07e1dfc5390a" providerId="ADAL" clId="{BF09E4BF-C8E7-4418-8EAB-7B1E2BDD8B47}" dt="2024-12-02T03:57:02.680" v="138" actId="108"/>
          <ac:spMkLst>
            <pc:docMk/>
            <pc:sldMk cId="4172471699" sldId="298"/>
            <ac:spMk id="15" creationId="{6C362BBA-7370-732A-91BE-061FAD1FA78F}"/>
          </ac:spMkLst>
        </pc:spChg>
        <pc:spChg chg="mod">
          <ac:chgData name="Ray Pan" userId="f90378a6-4b17-47c7-afbd-07e1dfc5390a" providerId="ADAL" clId="{BF09E4BF-C8E7-4418-8EAB-7B1E2BDD8B47}" dt="2024-12-02T04:04:27.601" v="256" actId="207"/>
          <ac:spMkLst>
            <pc:docMk/>
            <pc:sldMk cId="4172471699" sldId="298"/>
            <ac:spMk id="16" creationId="{4700BA17-B6EB-AD1A-9479-02F871F8F259}"/>
          </ac:spMkLst>
        </pc:spChg>
        <pc:spChg chg="del">
          <ac:chgData name="Ray Pan" userId="f90378a6-4b17-47c7-afbd-07e1dfc5390a" providerId="ADAL" clId="{BF09E4BF-C8E7-4418-8EAB-7B1E2BDD8B47}" dt="2024-12-02T05:20:34.007" v="716" actId="478"/>
          <ac:spMkLst>
            <pc:docMk/>
            <pc:sldMk cId="4172471699" sldId="298"/>
            <ac:spMk id="19" creationId="{635ED982-2D77-EFA6-4D39-B43DB71230CD}"/>
          </ac:spMkLst>
        </pc:spChg>
        <pc:spChg chg="add del mod">
          <ac:chgData name="Ray Pan" userId="f90378a6-4b17-47c7-afbd-07e1dfc5390a" providerId="ADAL" clId="{BF09E4BF-C8E7-4418-8EAB-7B1E2BDD8B47}" dt="2024-12-02T04:25:01.056" v="540" actId="478"/>
          <ac:spMkLst>
            <pc:docMk/>
            <pc:sldMk cId="4172471699" sldId="298"/>
            <ac:spMk id="25" creationId="{074167E3-28CD-82F5-7C32-B6823D86FBDF}"/>
          </ac:spMkLst>
        </pc:spChg>
        <pc:spChg chg="add mod">
          <ac:chgData name="Ray Pan" userId="f90378a6-4b17-47c7-afbd-07e1dfc5390a" providerId="ADAL" clId="{BF09E4BF-C8E7-4418-8EAB-7B1E2BDD8B47}" dt="2024-12-02T04:27:41.377" v="607" actId="20577"/>
          <ac:spMkLst>
            <pc:docMk/>
            <pc:sldMk cId="4172471699" sldId="298"/>
            <ac:spMk id="26" creationId="{E8393485-9DBC-3AF3-C47E-9F0B33ADD3FC}"/>
          </ac:spMkLst>
        </pc:spChg>
        <pc:picChg chg="add del mod modCrop">
          <ac:chgData name="Ray Pan" userId="f90378a6-4b17-47c7-afbd-07e1dfc5390a" providerId="ADAL" clId="{BF09E4BF-C8E7-4418-8EAB-7B1E2BDD8B47}" dt="2024-12-02T04:07:01.794" v="282" actId="478"/>
          <ac:picMkLst>
            <pc:docMk/>
            <pc:sldMk cId="4172471699" sldId="298"/>
            <ac:picMk id="6" creationId="{4928E923-1CED-1368-DAB8-01D3910F2246}"/>
          </ac:picMkLst>
        </pc:picChg>
        <pc:picChg chg="add del mod">
          <ac:chgData name="Ray Pan" userId="f90378a6-4b17-47c7-afbd-07e1dfc5390a" providerId="ADAL" clId="{BF09E4BF-C8E7-4418-8EAB-7B1E2BDD8B47}" dt="2024-12-02T04:07:50.126" v="289" actId="478"/>
          <ac:picMkLst>
            <pc:docMk/>
            <pc:sldMk cId="4172471699" sldId="298"/>
            <ac:picMk id="8" creationId="{6354129C-807B-429F-FA81-15E94C871A32}"/>
          </ac:picMkLst>
        </pc:picChg>
        <pc:picChg chg="add del mod">
          <ac:chgData name="Ray Pan" userId="f90378a6-4b17-47c7-afbd-07e1dfc5390a" providerId="ADAL" clId="{BF09E4BF-C8E7-4418-8EAB-7B1E2BDD8B47}" dt="2024-12-02T04:08:18.663" v="293" actId="478"/>
          <ac:picMkLst>
            <pc:docMk/>
            <pc:sldMk cId="4172471699" sldId="298"/>
            <ac:picMk id="21" creationId="{79FF5B3C-53AB-3008-F0CE-54C303ED7965}"/>
          </ac:picMkLst>
        </pc:picChg>
        <pc:picChg chg="add del mod modCrop">
          <ac:chgData name="Ray Pan" userId="f90378a6-4b17-47c7-afbd-07e1dfc5390a" providerId="ADAL" clId="{BF09E4BF-C8E7-4418-8EAB-7B1E2BDD8B47}" dt="2024-12-02T04:25:01.056" v="540" actId="478"/>
          <ac:picMkLst>
            <pc:docMk/>
            <pc:sldMk cId="4172471699" sldId="298"/>
            <ac:picMk id="23" creationId="{1234D054-7E39-6553-9CC3-62CDEFFADD58}"/>
          </ac:picMkLst>
        </pc:picChg>
      </pc:sldChg>
      <pc:sldChg chg="addSp delSp modSp add mod">
        <pc:chgData name="Ray Pan" userId="f90378a6-4b17-47c7-afbd-07e1dfc5390a" providerId="ADAL" clId="{BF09E4BF-C8E7-4418-8EAB-7B1E2BDD8B47}" dt="2024-12-02T05:20:40.017" v="718" actId="478"/>
        <pc:sldMkLst>
          <pc:docMk/>
          <pc:sldMk cId="2502183715" sldId="299"/>
        </pc:sldMkLst>
        <pc:spChg chg="add mod">
          <ac:chgData name="Ray Pan" userId="f90378a6-4b17-47c7-afbd-07e1dfc5390a" providerId="ADAL" clId="{BF09E4BF-C8E7-4418-8EAB-7B1E2BDD8B47}" dt="2024-12-02T04:16:07.113" v="393" actId="20577"/>
          <ac:spMkLst>
            <pc:docMk/>
            <pc:sldMk cId="2502183715" sldId="299"/>
            <ac:spMk id="3" creationId="{625E5224-E59C-6CE6-2EB5-EB938A66E79D}"/>
          </ac:spMkLst>
        </pc:spChg>
        <pc:spChg chg="del">
          <ac:chgData name="Ray Pan" userId="f90378a6-4b17-47c7-afbd-07e1dfc5390a" providerId="ADAL" clId="{BF09E4BF-C8E7-4418-8EAB-7B1E2BDD8B47}" dt="2024-12-02T04:21:40.967" v="475" actId="478"/>
          <ac:spMkLst>
            <pc:docMk/>
            <pc:sldMk cId="2502183715" sldId="299"/>
            <ac:spMk id="4" creationId="{05D44AE1-5E6C-4080-A189-1071992B1674}"/>
          </ac:spMkLst>
        </pc:spChg>
        <pc:spChg chg="add mod">
          <ac:chgData name="Ray Pan" userId="f90378a6-4b17-47c7-afbd-07e1dfc5390a" providerId="ADAL" clId="{BF09E4BF-C8E7-4418-8EAB-7B1E2BDD8B47}" dt="2024-12-02T04:15:24.843" v="382" actId="1076"/>
          <ac:spMkLst>
            <pc:docMk/>
            <pc:sldMk cId="2502183715" sldId="299"/>
            <ac:spMk id="5" creationId="{4BD47424-A787-7598-8091-0F36FBC5F24D}"/>
          </ac:spMkLst>
        </pc:spChg>
        <pc:spChg chg="mod">
          <ac:chgData name="Ray Pan" userId="f90378a6-4b17-47c7-afbd-07e1dfc5390a" providerId="ADAL" clId="{BF09E4BF-C8E7-4418-8EAB-7B1E2BDD8B47}" dt="2024-12-02T04:12:12.423" v="331" actId="208"/>
          <ac:spMkLst>
            <pc:docMk/>
            <pc:sldMk cId="2502183715" sldId="299"/>
            <ac:spMk id="12" creationId="{AB3A32D4-E4BA-2422-F9B9-4053BF802040}"/>
          </ac:spMkLst>
        </pc:spChg>
        <pc:spChg chg="del">
          <ac:chgData name="Ray Pan" userId="f90378a6-4b17-47c7-afbd-07e1dfc5390a" providerId="ADAL" clId="{BF09E4BF-C8E7-4418-8EAB-7B1E2BDD8B47}" dt="2024-12-02T05:20:40.017" v="718" actId="478"/>
          <ac:spMkLst>
            <pc:docMk/>
            <pc:sldMk cId="2502183715" sldId="299"/>
            <ac:spMk id="14" creationId="{F5A0177B-0C46-010C-01A3-A4FC3C4343CD}"/>
          </ac:spMkLst>
        </pc:spChg>
        <pc:spChg chg="mod">
          <ac:chgData name="Ray Pan" userId="f90378a6-4b17-47c7-afbd-07e1dfc5390a" providerId="ADAL" clId="{BF09E4BF-C8E7-4418-8EAB-7B1E2BDD8B47}" dt="2024-12-02T04:12:06.122" v="328" actId="207"/>
          <ac:spMkLst>
            <pc:docMk/>
            <pc:sldMk cId="2502183715" sldId="299"/>
            <ac:spMk id="17" creationId="{A542F71F-CA8F-BBC7-CF32-FD12E4F7BA3D}"/>
          </ac:spMkLst>
        </pc:spChg>
        <pc:spChg chg="del">
          <ac:chgData name="Ray Pan" userId="f90378a6-4b17-47c7-afbd-07e1dfc5390a" providerId="ADAL" clId="{BF09E4BF-C8E7-4418-8EAB-7B1E2BDD8B47}" dt="2024-12-02T05:20:40.017" v="718" actId="478"/>
          <ac:spMkLst>
            <pc:docMk/>
            <pc:sldMk cId="2502183715" sldId="299"/>
            <ac:spMk id="19" creationId="{B603B845-FDD6-F84A-F5F9-32366F26B75A}"/>
          </ac:spMkLst>
        </pc:spChg>
        <pc:spChg chg="add del mod">
          <ac:chgData name="Ray Pan" userId="f90378a6-4b17-47c7-afbd-07e1dfc5390a" providerId="ADAL" clId="{BF09E4BF-C8E7-4418-8EAB-7B1E2BDD8B47}" dt="2024-12-02T04:21:40.967" v="475" actId="478"/>
          <ac:spMkLst>
            <pc:docMk/>
            <pc:sldMk cId="2502183715" sldId="299"/>
            <ac:spMk id="25" creationId="{4481E496-FD33-A50A-4521-E523F7B7F3D4}"/>
          </ac:spMkLst>
        </pc:spChg>
        <pc:spChg chg="add del mod">
          <ac:chgData name="Ray Pan" userId="f90378a6-4b17-47c7-afbd-07e1dfc5390a" providerId="ADAL" clId="{BF09E4BF-C8E7-4418-8EAB-7B1E2BDD8B47}" dt="2024-12-02T04:21:40.967" v="475" actId="478"/>
          <ac:spMkLst>
            <pc:docMk/>
            <pc:sldMk cId="2502183715" sldId="299"/>
            <ac:spMk id="26" creationId="{89D80AF9-7BEA-89BE-C2BE-CA6510742F7D}"/>
          </ac:spMkLst>
        </pc:spChg>
        <pc:picChg chg="add del mod">
          <ac:chgData name="Ray Pan" userId="f90378a6-4b17-47c7-afbd-07e1dfc5390a" providerId="ADAL" clId="{BF09E4BF-C8E7-4418-8EAB-7B1E2BDD8B47}" dt="2024-12-02T04:21:40.967" v="475" actId="478"/>
          <ac:picMkLst>
            <pc:docMk/>
            <pc:sldMk cId="2502183715" sldId="299"/>
            <ac:picMk id="27" creationId="{BD8FA37D-F19E-35D2-19A9-076609A594D3}"/>
          </ac:picMkLst>
        </pc:picChg>
        <pc:cxnChg chg="add mod">
          <ac:chgData name="Ray Pan" userId="f90378a6-4b17-47c7-afbd-07e1dfc5390a" providerId="ADAL" clId="{BF09E4BF-C8E7-4418-8EAB-7B1E2BDD8B47}" dt="2024-12-02T04:16:30.448" v="397" actId="14100"/>
          <ac:cxnSpMkLst>
            <pc:docMk/>
            <pc:sldMk cId="2502183715" sldId="299"/>
            <ac:cxnSpMk id="7" creationId="{D7B96B1F-8AFC-EFC9-06B0-5D3B93C30F3F}"/>
          </ac:cxnSpMkLst>
        </pc:cxnChg>
      </pc:sldChg>
      <pc:sldChg chg="addSp delSp modSp add mod">
        <pc:chgData name="Ray Pan" userId="f90378a6-4b17-47c7-afbd-07e1dfc5390a" providerId="ADAL" clId="{BF09E4BF-C8E7-4418-8EAB-7B1E2BDD8B47}" dt="2024-12-02T05:20:51.262" v="721" actId="478"/>
        <pc:sldMkLst>
          <pc:docMk/>
          <pc:sldMk cId="3448084696" sldId="300"/>
        </pc:sldMkLst>
        <pc:spChg chg="add mod">
          <ac:chgData name="Ray Pan" userId="f90378a6-4b17-47c7-afbd-07e1dfc5390a" providerId="ADAL" clId="{BF09E4BF-C8E7-4418-8EAB-7B1E2BDD8B47}" dt="2024-12-02T04:31:21.041" v="665" actId="20577"/>
          <ac:spMkLst>
            <pc:docMk/>
            <pc:sldMk cId="3448084696" sldId="300"/>
            <ac:spMk id="3" creationId="{EE396AB3-4EA5-5BD8-1164-5EAAE14086B8}"/>
          </ac:spMkLst>
        </pc:spChg>
        <pc:spChg chg="mod">
          <ac:chgData name="Ray Pan" userId="f90378a6-4b17-47c7-afbd-07e1dfc5390a" providerId="ADAL" clId="{BF09E4BF-C8E7-4418-8EAB-7B1E2BDD8B47}" dt="2024-12-02T04:18:07.007" v="428" actId="208"/>
          <ac:spMkLst>
            <pc:docMk/>
            <pc:sldMk cId="3448084696" sldId="300"/>
            <ac:spMk id="13" creationId="{FCEACE41-2CEE-81D5-F2E0-45C4D7BEB1B7}"/>
          </ac:spMkLst>
        </pc:spChg>
        <pc:spChg chg="del">
          <ac:chgData name="Ray Pan" userId="f90378a6-4b17-47c7-afbd-07e1dfc5390a" providerId="ADAL" clId="{BF09E4BF-C8E7-4418-8EAB-7B1E2BDD8B47}" dt="2024-12-02T05:20:45.660" v="720" actId="478"/>
          <ac:spMkLst>
            <pc:docMk/>
            <pc:sldMk cId="3448084696" sldId="300"/>
            <ac:spMk id="14" creationId="{9852CC7E-FF21-67F1-BCC0-DCE0876FA797}"/>
          </ac:spMkLst>
        </pc:spChg>
        <pc:spChg chg="mod">
          <ac:chgData name="Ray Pan" userId="f90378a6-4b17-47c7-afbd-07e1dfc5390a" providerId="ADAL" clId="{BF09E4BF-C8E7-4418-8EAB-7B1E2BDD8B47}" dt="2024-12-02T04:18:04.316" v="427" actId="207"/>
          <ac:spMkLst>
            <pc:docMk/>
            <pc:sldMk cId="3448084696" sldId="300"/>
            <ac:spMk id="18" creationId="{BB627F3E-83F9-91C7-8636-3EC7CE677A96}"/>
          </ac:spMkLst>
        </pc:spChg>
        <pc:spChg chg="del">
          <ac:chgData name="Ray Pan" userId="f90378a6-4b17-47c7-afbd-07e1dfc5390a" providerId="ADAL" clId="{BF09E4BF-C8E7-4418-8EAB-7B1E2BDD8B47}" dt="2024-12-02T05:20:51.262" v="721" actId="478"/>
          <ac:spMkLst>
            <pc:docMk/>
            <pc:sldMk cId="3448084696" sldId="300"/>
            <ac:spMk id="19" creationId="{7009FF45-33F1-2A04-8336-0F96DD41E69A}"/>
          </ac:spMkLst>
        </pc:spChg>
      </pc:sldChg>
      <pc:sldChg chg="addSp delSp modSp add mod">
        <pc:chgData name="Ray Pan" userId="f90378a6-4b17-47c7-afbd-07e1dfc5390a" providerId="ADAL" clId="{BF09E4BF-C8E7-4418-8EAB-7B1E2BDD8B47}" dt="2024-12-02T06:15:14.939" v="1072" actId="113"/>
        <pc:sldMkLst>
          <pc:docMk/>
          <pc:sldMk cId="2715855825" sldId="301"/>
        </pc:sldMkLst>
        <pc:spChg chg="del">
          <ac:chgData name="Ray Pan" userId="f90378a6-4b17-47c7-afbd-07e1dfc5390a" providerId="ADAL" clId="{BF09E4BF-C8E7-4418-8EAB-7B1E2BDD8B47}" dt="2024-12-02T03:58:02.490" v="152" actId="478"/>
          <ac:spMkLst>
            <pc:docMk/>
            <pc:sldMk cId="2715855825" sldId="301"/>
            <ac:spMk id="3" creationId="{B5C47799-4B7B-0FA7-414F-35A8E8AC9A21}"/>
          </ac:spMkLst>
        </pc:spChg>
        <pc:spChg chg="add del mod">
          <ac:chgData name="Ray Pan" userId="f90378a6-4b17-47c7-afbd-07e1dfc5390a" providerId="ADAL" clId="{BF09E4BF-C8E7-4418-8EAB-7B1E2BDD8B47}" dt="2024-12-02T03:58:04.800" v="154" actId="478"/>
          <ac:spMkLst>
            <pc:docMk/>
            <pc:sldMk cId="2715855825" sldId="301"/>
            <ac:spMk id="7" creationId="{D18285AD-2536-F212-A5E9-CAC65C55381A}"/>
          </ac:spMkLst>
        </pc:spChg>
        <pc:spChg chg="add del mod">
          <ac:chgData name="Ray Pan" userId="f90378a6-4b17-47c7-afbd-07e1dfc5390a" providerId="ADAL" clId="{BF09E4BF-C8E7-4418-8EAB-7B1E2BDD8B47}" dt="2024-12-02T04:01:41.884" v="208" actId="478"/>
          <ac:spMkLst>
            <pc:docMk/>
            <pc:sldMk cId="2715855825" sldId="301"/>
            <ac:spMk id="8" creationId="{0502C423-67FA-5D83-723F-4A5492CEF678}"/>
          </ac:spMkLst>
        </pc:spChg>
        <pc:spChg chg="del">
          <ac:chgData name="Ray Pan" userId="f90378a6-4b17-47c7-afbd-07e1dfc5390a" providerId="ADAL" clId="{BF09E4BF-C8E7-4418-8EAB-7B1E2BDD8B47}" dt="2024-12-02T05:21:06.568" v="723" actId="478"/>
          <ac:spMkLst>
            <pc:docMk/>
            <pc:sldMk cId="2715855825" sldId="301"/>
            <ac:spMk id="14" creationId="{1714D7BF-B90A-75EC-3E75-73F550C8C2C8}"/>
          </ac:spMkLst>
        </pc:spChg>
        <pc:spChg chg="del">
          <ac:chgData name="Ray Pan" userId="f90378a6-4b17-47c7-afbd-07e1dfc5390a" providerId="ADAL" clId="{BF09E4BF-C8E7-4418-8EAB-7B1E2BDD8B47}" dt="2024-12-02T05:21:06.568" v="723" actId="478"/>
          <ac:spMkLst>
            <pc:docMk/>
            <pc:sldMk cId="2715855825" sldId="301"/>
            <ac:spMk id="19" creationId="{4128500A-30B1-0DA9-62D3-E41FDB2823A9}"/>
          </ac:spMkLst>
        </pc:spChg>
        <pc:spChg chg="add">
          <ac:chgData name="Ray Pan" userId="f90378a6-4b17-47c7-afbd-07e1dfc5390a" providerId="ADAL" clId="{BF09E4BF-C8E7-4418-8EAB-7B1E2BDD8B47}" dt="2024-12-02T04:01:05.515" v="197"/>
          <ac:spMkLst>
            <pc:docMk/>
            <pc:sldMk cId="2715855825" sldId="301"/>
            <ac:spMk id="20" creationId="{7883E181-F6B7-F5D4-3B38-A2DC4CE49921}"/>
          </ac:spMkLst>
        </pc:spChg>
        <pc:spChg chg="add mod">
          <ac:chgData name="Ray Pan" userId="f90378a6-4b17-47c7-afbd-07e1dfc5390a" providerId="ADAL" clId="{BF09E4BF-C8E7-4418-8EAB-7B1E2BDD8B47}" dt="2024-12-02T04:01:29.644" v="204" actId="1076"/>
          <ac:spMkLst>
            <pc:docMk/>
            <pc:sldMk cId="2715855825" sldId="301"/>
            <ac:spMk id="21" creationId="{90C3B1A6-304B-9EAE-55E6-9A8A346DA82A}"/>
          </ac:spMkLst>
        </pc:spChg>
        <pc:spChg chg="add mod">
          <ac:chgData name="Ray Pan" userId="f90378a6-4b17-47c7-afbd-07e1dfc5390a" providerId="ADAL" clId="{BF09E4BF-C8E7-4418-8EAB-7B1E2BDD8B47}" dt="2024-12-02T06:15:14.939" v="1072" actId="113"/>
          <ac:spMkLst>
            <pc:docMk/>
            <pc:sldMk cId="2715855825" sldId="301"/>
            <ac:spMk id="22" creationId="{3616E770-DECE-C14C-94E3-7C030111D0EF}"/>
          </ac:spMkLst>
        </pc:spChg>
        <pc:picChg chg="del">
          <ac:chgData name="Ray Pan" userId="f90378a6-4b17-47c7-afbd-07e1dfc5390a" providerId="ADAL" clId="{BF09E4BF-C8E7-4418-8EAB-7B1E2BDD8B47}" dt="2024-12-02T03:58:02.490" v="152" actId="478"/>
          <ac:picMkLst>
            <pc:docMk/>
            <pc:sldMk cId="2715855825" sldId="301"/>
            <ac:picMk id="5" creationId="{56AA918A-B43F-B254-AEB7-2462FBCA6BAD}"/>
          </ac:picMkLst>
        </pc:picChg>
      </pc:sldChg>
      <pc:sldChg chg="addSp delSp modSp add mod">
        <pc:chgData name="Ray Pan" userId="f90378a6-4b17-47c7-afbd-07e1dfc5390a" providerId="ADAL" clId="{BF09E4BF-C8E7-4418-8EAB-7B1E2BDD8B47}" dt="2024-12-02T08:04:27.124" v="1129" actId="478"/>
        <pc:sldMkLst>
          <pc:docMk/>
          <pc:sldMk cId="1221571334" sldId="302"/>
        </pc:sldMkLst>
        <pc:spChg chg="del">
          <ac:chgData name="Ray Pan" userId="f90378a6-4b17-47c7-afbd-07e1dfc5390a" providerId="ADAL" clId="{BF09E4BF-C8E7-4418-8EAB-7B1E2BDD8B47}" dt="2024-12-02T03:59:32.153" v="188" actId="478"/>
          <ac:spMkLst>
            <pc:docMk/>
            <pc:sldMk cId="1221571334" sldId="302"/>
            <ac:spMk id="8" creationId="{3E308835-D817-9B70-E8CE-036001B3D4D1}"/>
          </ac:spMkLst>
        </pc:spChg>
        <pc:spChg chg="del">
          <ac:chgData name="Ray Pan" userId="f90378a6-4b17-47c7-afbd-07e1dfc5390a" providerId="ADAL" clId="{BF09E4BF-C8E7-4418-8EAB-7B1E2BDD8B47}" dt="2024-12-02T05:20:24.509" v="713" actId="478"/>
          <ac:spMkLst>
            <pc:docMk/>
            <pc:sldMk cId="1221571334" sldId="302"/>
            <ac:spMk id="14" creationId="{D4E5E156-4235-D3BE-0652-76CA82AEE2F9}"/>
          </ac:spMkLst>
        </pc:spChg>
        <pc:spChg chg="del">
          <ac:chgData name="Ray Pan" userId="f90378a6-4b17-47c7-afbd-07e1dfc5390a" providerId="ADAL" clId="{BF09E4BF-C8E7-4418-8EAB-7B1E2BDD8B47}" dt="2024-12-02T05:20:27.756" v="714" actId="478"/>
          <ac:spMkLst>
            <pc:docMk/>
            <pc:sldMk cId="1221571334" sldId="302"/>
            <ac:spMk id="19" creationId="{01CDC4DA-B88B-A336-2C82-A6065A9D9D5A}"/>
          </ac:spMkLst>
        </pc:spChg>
        <pc:graphicFrameChg chg="add mod modGraphic">
          <ac:chgData name="Ray Pan" userId="f90378a6-4b17-47c7-afbd-07e1dfc5390a" providerId="ADAL" clId="{BF09E4BF-C8E7-4418-8EAB-7B1E2BDD8B47}" dt="2024-12-02T08:04:23.328" v="1128"/>
          <ac:graphicFrameMkLst>
            <pc:docMk/>
            <pc:sldMk cId="1221571334" sldId="302"/>
            <ac:graphicFrameMk id="3" creationId="{5B9E24BF-2BA1-AD90-B721-CF5ADCF2881A}"/>
          </ac:graphicFrameMkLst>
        </pc:graphicFrameChg>
        <pc:graphicFrameChg chg="add del mod modGraphic">
          <ac:chgData name="Ray Pan" userId="f90378a6-4b17-47c7-afbd-07e1dfc5390a" providerId="ADAL" clId="{BF09E4BF-C8E7-4418-8EAB-7B1E2BDD8B47}" dt="2024-12-02T08:04:27.124" v="1129" actId="478"/>
          <ac:graphicFrameMkLst>
            <pc:docMk/>
            <pc:sldMk cId="1221571334" sldId="302"/>
            <ac:graphicFrameMk id="5" creationId="{386CFF3A-89FC-8330-AE69-C022357BB993}"/>
          </ac:graphicFrameMkLst>
        </pc:graphicFrameChg>
      </pc:sldChg>
      <pc:sldChg chg="delSp modSp add del mod">
        <pc:chgData name="Ray Pan" userId="f90378a6-4b17-47c7-afbd-07e1dfc5390a" providerId="ADAL" clId="{BF09E4BF-C8E7-4418-8EAB-7B1E2BDD8B47}" dt="2024-12-02T05:20:55.001" v="722" actId="47"/>
        <pc:sldMkLst>
          <pc:docMk/>
          <pc:sldMk cId="2337153389" sldId="303"/>
        </pc:sldMkLst>
        <pc:spChg chg="del">
          <ac:chgData name="Ray Pan" userId="f90378a6-4b17-47c7-afbd-07e1dfc5390a" providerId="ADAL" clId="{BF09E4BF-C8E7-4418-8EAB-7B1E2BDD8B47}" dt="2024-12-02T04:18:34.336" v="436" actId="478"/>
          <ac:spMkLst>
            <pc:docMk/>
            <pc:sldMk cId="2337153389" sldId="303"/>
            <ac:spMk id="3" creationId="{62A88E3C-F0A5-8881-91C0-A7DEEE93F268}"/>
          </ac:spMkLst>
        </pc:spChg>
        <pc:spChg chg="mod">
          <ac:chgData name="Ray Pan" userId="f90378a6-4b17-47c7-afbd-07e1dfc5390a" providerId="ADAL" clId="{BF09E4BF-C8E7-4418-8EAB-7B1E2BDD8B47}" dt="2024-12-02T04:18:22.212" v="431" actId="1076"/>
          <ac:spMkLst>
            <pc:docMk/>
            <pc:sldMk cId="2337153389" sldId="303"/>
            <ac:spMk id="12" creationId="{30C2D96B-4E78-4AF8-A474-F161F794FCA7}"/>
          </ac:spMkLst>
        </pc:spChg>
        <pc:spChg chg="mod">
          <ac:chgData name="Ray Pan" userId="f90378a6-4b17-47c7-afbd-07e1dfc5390a" providerId="ADAL" clId="{BF09E4BF-C8E7-4418-8EAB-7B1E2BDD8B47}" dt="2024-12-02T04:18:23.958" v="432" actId="108"/>
          <ac:spMkLst>
            <pc:docMk/>
            <pc:sldMk cId="2337153389" sldId="303"/>
            <ac:spMk id="13" creationId="{AD436BF5-0D5B-E53C-D815-8A533F872C2F}"/>
          </ac:spMkLst>
        </pc:spChg>
        <pc:spChg chg="mod">
          <ac:chgData name="Ray Pan" userId="f90378a6-4b17-47c7-afbd-07e1dfc5390a" providerId="ADAL" clId="{BF09E4BF-C8E7-4418-8EAB-7B1E2BDD8B47}" dt="2024-12-02T04:18:30.732" v="434" actId="208"/>
          <ac:spMkLst>
            <pc:docMk/>
            <pc:sldMk cId="2337153389" sldId="303"/>
            <ac:spMk id="14" creationId="{8480055A-DBE2-589E-4BA6-1A87DA805BA5}"/>
          </ac:spMkLst>
        </pc:spChg>
        <pc:spChg chg="mod">
          <ac:chgData name="Ray Pan" userId="f90378a6-4b17-47c7-afbd-07e1dfc5390a" providerId="ADAL" clId="{BF09E4BF-C8E7-4418-8EAB-7B1E2BDD8B47}" dt="2024-12-02T04:18:28.308" v="433" actId="108"/>
          <ac:spMkLst>
            <pc:docMk/>
            <pc:sldMk cId="2337153389" sldId="303"/>
            <ac:spMk id="18" creationId="{57FA9698-8234-1F88-0FE7-FF0D38C7CF86}"/>
          </ac:spMkLst>
        </pc:spChg>
        <pc:spChg chg="mod">
          <ac:chgData name="Ray Pan" userId="f90378a6-4b17-47c7-afbd-07e1dfc5390a" providerId="ADAL" clId="{BF09E4BF-C8E7-4418-8EAB-7B1E2BDD8B47}" dt="2024-12-02T04:18:32.438" v="435" actId="207"/>
          <ac:spMkLst>
            <pc:docMk/>
            <pc:sldMk cId="2337153389" sldId="303"/>
            <ac:spMk id="19" creationId="{68E62B36-1DC1-CA1C-495D-0749DE9A4403}"/>
          </ac:spMkLst>
        </pc:spChg>
      </pc:sldChg>
      <pc:sldChg chg="addSp delSp modSp add mod">
        <pc:chgData name="Ray Pan" userId="f90378a6-4b17-47c7-afbd-07e1dfc5390a" providerId="ADAL" clId="{BF09E4BF-C8E7-4418-8EAB-7B1E2BDD8B47}" dt="2024-12-02T05:20:42.984" v="719" actId="478"/>
        <pc:sldMkLst>
          <pc:docMk/>
          <pc:sldMk cId="1714588504" sldId="304"/>
        </pc:sldMkLst>
        <pc:spChg chg="del">
          <ac:chgData name="Ray Pan" userId="f90378a6-4b17-47c7-afbd-07e1dfc5390a" providerId="ADAL" clId="{BF09E4BF-C8E7-4418-8EAB-7B1E2BDD8B47}" dt="2024-12-02T04:19:54.080" v="447" actId="478"/>
          <ac:spMkLst>
            <pc:docMk/>
            <pc:sldMk cId="1714588504" sldId="304"/>
            <ac:spMk id="3" creationId="{89F63B7A-0489-9EAC-1104-03E6F47EB717}"/>
          </ac:spMkLst>
        </pc:spChg>
        <pc:spChg chg="del">
          <ac:chgData name="Ray Pan" userId="f90378a6-4b17-47c7-afbd-07e1dfc5390a" providerId="ADAL" clId="{BF09E4BF-C8E7-4418-8EAB-7B1E2BDD8B47}" dt="2024-12-02T04:19:54.080" v="447" actId="478"/>
          <ac:spMkLst>
            <pc:docMk/>
            <pc:sldMk cId="1714588504" sldId="304"/>
            <ac:spMk id="5" creationId="{95C1CE68-B61A-8188-CAE7-CE4D65565DB2}"/>
          </ac:spMkLst>
        </pc:spChg>
        <pc:spChg chg="add del mod">
          <ac:chgData name="Ray Pan" userId="f90378a6-4b17-47c7-afbd-07e1dfc5390a" providerId="ADAL" clId="{BF09E4BF-C8E7-4418-8EAB-7B1E2BDD8B47}" dt="2024-12-02T04:19:56.335" v="448" actId="478"/>
          <ac:spMkLst>
            <pc:docMk/>
            <pc:sldMk cId="1714588504" sldId="304"/>
            <ac:spMk id="8" creationId="{D90EF649-11E0-33FA-5D7B-1352F3501D0A}"/>
          </ac:spMkLst>
        </pc:spChg>
        <pc:spChg chg="del">
          <ac:chgData name="Ray Pan" userId="f90378a6-4b17-47c7-afbd-07e1dfc5390a" providerId="ADAL" clId="{BF09E4BF-C8E7-4418-8EAB-7B1E2BDD8B47}" dt="2024-12-02T05:20:42.984" v="719" actId="478"/>
          <ac:spMkLst>
            <pc:docMk/>
            <pc:sldMk cId="1714588504" sldId="304"/>
            <ac:spMk id="14" creationId="{85E87A4C-0DFE-F4BB-C74F-E3AEAF1C9598}"/>
          </ac:spMkLst>
        </pc:spChg>
        <pc:spChg chg="del">
          <ac:chgData name="Ray Pan" userId="f90378a6-4b17-47c7-afbd-07e1dfc5390a" providerId="ADAL" clId="{BF09E4BF-C8E7-4418-8EAB-7B1E2BDD8B47}" dt="2024-12-02T05:20:42.984" v="719" actId="478"/>
          <ac:spMkLst>
            <pc:docMk/>
            <pc:sldMk cId="1714588504" sldId="304"/>
            <ac:spMk id="19" creationId="{DD1447DF-5FB1-9DBA-DFB5-B1B63DAD3FCC}"/>
          </ac:spMkLst>
        </pc:spChg>
        <pc:spChg chg="mod">
          <ac:chgData name="Ray Pan" userId="f90378a6-4b17-47c7-afbd-07e1dfc5390a" providerId="ADAL" clId="{BF09E4BF-C8E7-4418-8EAB-7B1E2BDD8B47}" dt="2024-12-02T04:20:06.535" v="450" actId="21"/>
          <ac:spMkLst>
            <pc:docMk/>
            <pc:sldMk cId="1714588504" sldId="304"/>
            <ac:spMk id="25" creationId="{531C8E0D-CE71-0BE0-94EC-7DAA5C2ED75A}"/>
          </ac:spMkLst>
        </pc:spChg>
        <pc:spChg chg="mod">
          <ac:chgData name="Ray Pan" userId="f90378a6-4b17-47c7-afbd-07e1dfc5390a" providerId="ADAL" clId="{BF09E4BF-C8E7-4418-8EAB-7B1E2BDD8B47}" dt="2024-12-02T04:20:56.685" v="472" actId="1076"/>
          <ac:spMkLst>
            <pc:docMk/>
            <pc:sldMk cId="1714588504" sldId="304"/>
            <ac:spMk id="26" creationId="{DBCD8F28-D2E1-EC09-5575-EC119822E095}"/>
          </ac:spMkLst>
        </pc:spChg>
        <pc:picChg chg="mod">
          <ac:chgData name="Ray Pan" userId="f90378a6-4b17-47c7-afbd-07e1dfc5390a" providerId="ADAL" clId="{BF09E4BF-C8E7-4418-8EAB-7B1E2BDD8B47}" dt="2024-12-02T04:20:30.204" v="462" actId="1076"/>
          <ac:picMkLst>
            <pc:docMk/>
            <pc:sldMk cId="1714588504" sldId="304"/>
            <ac:picMk id="27" creationId="{56802904-42D6-5105-DFBD-ABBC11CAECE7}"/>
          </ac:picMkLst>
        </pc:picChg>
        <pc:cxnChg chg="del">
          <ac:chgData name="Ray Pan" userId="f90378a6-4b17-47c7-afbd-07e1dfc5390a" providerId="ADAL" clId="{BF09E4BF-C8E7-4418-8EAB-7B1E2BDD8B47}" dt="2024-12-02T04:19:54.080" v="447" actId="478"/>
          <ac:cxnSpMkLst>
            <pc:docMk/>
            <pc:sldMk cId="1714588504" sldId="304"/>
            <ac:cxnSpMk id="7" creationId="{710ACA4C-D356-D9B8-AE4E-28600D901A6E}"/>
          </ac:cxnSpMkLst>
        </pc:cxnChg>
      </pc:sldChg>
      <pc:sldChg chg="delSp add del mod ord">
        <pc:chgData name="Ray Pan" userId="f90378a6-4b17-47c7-afbd-07e1dfc5390a" providerId="ADAL" clId="{BF09E4BF-C8E7-4418-8EAB-7B1E2BDD8B47}" dt="2024-12-02T05:54:47.506" v="1059" actId="47"/>
        <pc:sldMkLst>
          <pc:docMk/>
          <pc:sldMk cId="3727251806" sldId="305"/>
        </pc:sldMkLst>
        <pc:spChg chg="del">
          <ac:chgData name="Ray Pan" userId="f90378a6-4b17-47c7-afbd-07e1dfc5390a" providerId="ADAL" clId="{BF09E4BF-C8E7-4418-8EAB-7B1E2BDD8B47}" dt="2024-12-02T05:20:37.177" v="717" actId="478"/>
          <ac:spMkLst>
            <pc:docMk/>
            <pc:sldMk cId="3727251806" sldId="305"/>
            <ac:spMk id="14" creationId="{3C965FA3-6B4D-07CA-4DA6-818615D48782}"/>
          </ac:spMkLst>
        </pc:spChg>
        <pc:spChg chg="del">
          <ac:chgData name="Ray Pan" userId="f90378a6-4b17-47c7-afbd-07e1dfc5390a" providerId="ADAL" clId="{BF09E4BF-C8E7-4418-8EAB-7B1E2BDD8B47}" dt="2024-12-02T05:20:37.177" v="717" actId="478"/>
          <ac:spMkLst>
            <pc:docMk/>
            <pc:sldMk cId="3727251806" sldId="305"/>
            <ac:spMk id="19" creationId="{B440DD40-389F-9C1C-51B9-4DCD90A92C05}"/>
          </ac:spMkLst>
        </pc:spChg>
        <pc:picChg chg="del">
          <ac:chgData name="Ray Pan" userId="f90378a6-4b17-47c7-afbd-07e1dfc5390a" providerId="ADAL" clId="{BF09E4BF-C8E7-4418-8EAB-7B1E2BDD8B47}" dt="2024-12-02T05:54:41.082" v="1056" actId="21"/>
          <ac:picMkLst>
            <pc:docMk/>
            <pc:sldMk cId="3727251806" sldId="305"/>
            <ac:picMk id="23" creationId="{CF95A368-B4EF-A40F-BE86-E25961B1808F}"/>
          </ac:picMkLst>
        </pc:picChg>
      </pc:sldChg>
      <pc:sldChg chg="addSp delSp modSp add mod">
        <pc:chgData name="Ray Pan" userId="f90378a6-4b17-47c7-afbd-07e1dfc5390a" providerId="ADAL" clId="{BF09E4BF-C8E7-4418-8EAB-7B1E2BDD8B47}" dt="2024-12-02T06:29:29.851" v="1073" actId="21"/>
        <pc:sldMkLst>
          <pc:docMk/>
          <pc:sldMk cId="3407454061" sldId="306"/>
        </pc:sldMkLst>
        <pc:spChg chg="add del mod">
          <ac:chgData name="Ray Pan" userId="f90378a6-4b17-47c7-afbd-07e1dfc5390a" providerId="ADAL" clId="{BF09E4BF-C8E7-4418-8EAB-7B1E2BDD8B47}" dt="2024-12-02T05:39:19.341" v="761" actId="478"/>
          <ac:spMkLst>
            <pc:docMk/>
            <pc:sldMk cId="3407454061" sldId="306"/>
            <ac:spMk id="4" creationId="{64708516-F11F-19F2-A91A-21266C3AED78}"/>
          </ac:spMkLst>
        </pc:spChg>
        <pc:spChg chg="add mod ord">
          <ac:chgData name="Ray Pan" userId="f90378a6-4b17-47c7-afbd-07e1dfc5390a" providerId="ADAL" clId="{BF09E4BF-C8E7-4418-8EAB-7B1E2BDD8B47}" dt="2024-12-02T05:49:45.288" v="944" actId="166"/>
          <ac:spMkLst>
            <pc:docMk/>
            <pc:sldMk cId="3407454061" sldId="306"/>
            <ac:spMk id="5" creationId="{1F83F79A-A557-48E7-E880-FC6BE72E9753}"/>
          </ac:spMkLst>
        </pc:spChg>
        <pc:spChg chg="add mod ord">
          <ac:chgData name="Ray Pan" userId="f90378a6-4b17-47c7-afbd-07e1dfc5390a" providerId="ADAL" clId="{BF09E4BF-C8E7-4418-8EAB-7B1E2BDD8B47}" dt="2024-12-02T05:41:16.208" v="786" actId="552"/>
          <ac:spMkLst>
            <pc:docMk/>
            <pc:sldMk cId="3407454061" sldId="306"/>
            <ac:spMk id="6" creationId="{47350F2C-BDA2-856C-6953-8DA4D5D8BC4E}"/>
          </ac:spMkLst>
        </pc:spChg>
        <pc:spChg chg="add mod ord">
          <ac:chgData name="Ray Pan" userId="f90378a6-4b17-47c7-afbd-07e1dfc5390a" providerId="ADAL" clId="{BF09E4BF-C8E7-4418-8EAB-7B1E2BDD8B47}" dt="2024-12-02T05:41:16.208" v="786" actId="552"/>
          <ac:spMkLst>
            <pc:docMk/>
            <pc:sldMk cId="3407454061" sldId="306"/>
            <ac:spMk id="7" creationId="{E959BAEB-404F-878C-1E46-45F7D7B29F47}"/>
          </ac:spMkLst>
        </pc:spChg>
        <pc:spChg chg="add mod ord">
          <ac:chgData name="Ray Pan" userId="f90378a6-4b17-47c7-afbd-07e1dfc5390a" providerId="ADAL" clId="{BF09E4BF-C8E7-4418-8EAB-7B1E2BDD8B47}" dt="2024-12-02T05:41:16.208" v="786" actId="552"/>
          <ac:spMkLst>
            <pc:docMk/>
            <pc:sldMk cId="3407454061" sldId="306"/>
            <ac:spMk id="8" creationId="{8F73AA74-85B2-F9B3-AC48-C1B2DFF3304B}"/>
          </ac:spMkLst>
        </pc:spChg>
        <pc:spChg chg="del">
          <ac:chgData name="Ray Pan" userId="f90378a6-4b17-47c7-afbd-07e1dfc5390a" providerId="ADAL" clId="{BF09E4BF-C8E7-4418-8EAB-7B1E2BDD8B47}" dt="2024-12-02T05:20:31.166" v="715" actId="478"/>
          <ac:spMkLst>
            <pc:docMk/>
            <pc:sldMk cId="3407454061" sldId="306"/>
            <ac:spMk id="14" creationId="{EA13F020-3D23-B9B1-4DC3-A60DCA6CFABE}"/>
          </ac:spMkLst>
        </pc:spChg>
        <pc:spChg chg="del">
          <ac:chgData name="Ray Pan" userId="f90378a6-4b17-47c7-afbd-07e1dfc5390a" providerId="ADAL" clId="{BF09E4BF-C8E7-4418-8EAB-7B1E2BDD8B47}" dt="2024-12-02T05:20:31.166" v="715" actId="478"/>
          <ac:spMkLst>
            <pc:docMk/>
            <pc:sldMk cId="3407454061" sldId="306"/>
            <ac:spMk id="19" creationId="{E36C6D56-4B7D-AB16-C19D-8A45994B5654}"/>
          </ac:spMkLst>
        </pc:spChg>
        <pc:spChg chg="add mod ord">
          <ac:chgData name="Ray Pan" userId="f90378a6-4b17-47c7-afbd-07e1dfc5390a" providerId="ADAL" clId="{BF09E4BF-C8E7-4418-8EAB-7B1E2BDD8B47}" dt="2024-12-02T05:41:16.208" v="786" actId="552"/>
          <ac:spMkLst>
            <pc:docMk/>
            <pc:sldMk cId="3407454061" sldId="306"/>
            <ac:spMk id="20" creationId="{ACC634F3-29B7-F580-2A14-AD292F3F34EB}"/>
          </ac:spMkLst>
        </pc:spChg>
        <pc:spChg chg="add mod ord">
          <ac:chgData name="Ray Pan" userId="f90378a6-4b17-47c7-afbd-07e1dfc5390a" providerId="ADAL" clId="{BF09E4BF-C8E7-4418-8EAB-7B1E2BDD8B47}" dt="2024-12-02T05:41:16.208" v="786" actId="552"/>
          <ac:spMkLst>
            <pc:docMk/>
            <pc:sldMk cId="3407454061" sldId="306"/>
            <ac:spMk id="21" creationId="{2A906EFB-4564-0BE2-C734-65E1BD33859D}"/>
          </ac:spMkLst>
        </pc:spChg>
        <pc:spChg chg="add del mod ord">
          <ac:chgData name="Ray Pan" userId="f90378a6-4b17-47c7-afbd-07e1dfc5390a" providerId="ADAL" clId="{BF09E4BF-C8E7-4418-8EAB-7B1E2BDD8B47}" dt="2024-12-02T05:42:32.129" v="798" actId="478"/>
          <ac:spMkLst>
            <pc:docMk/>
            <pc:sldMk cId="3407454061" sldId="306"/>
            <ac:spMk id="22" creationId="{AA5E59B6-31D4-A067-9C62-33211DF446CE}"/>
          </ac:spMkLst>
        </pc:spChg>
        <pc:spChg chg="del mod">
          <ac:chgData name="Ray Pan" userId="f90378a6-4b17-47c7-afbd-07e1dfc5390a" providerId="ADAL" clId="{BF09E4BF-C8E7-4418-8EAB-7B1E2BDD8B47}" dt="2024-12-02T05:39:16.123" v="760" actId="478"/>
          <ac:spMkLst>
            <pc:docMk/>
            <pc:sldMk cId="3407454061" sldId="306"/>
            <ac:spMk id="26" creationId="{21C30EE8-EB4A-465C-1900-D1E1AAE9E36A}"/>
          </ac:spMkLst>
        </pc:spChg>
        <pc:spChg chg="add mod">
          <ac:chgData name="Ray Pan" userId="f90378a6-4b17-47c7-afbd-07e1dfc5390a" providerId="ADAL" clId="{BF09E4BF-C8E7-4418-8EAB-7B1E2BDD8B47}" dt="2024-12-02T05:43:32.780" v="840" actId="20577"/>
          <ac:spMkLst>
            <pc:docMk/>
            <pc:sldMk cId="3407454061" sldId="306"/>
            <ac:spMk id="31" creationId="{BED80AEB-4F2E-F0E9-BE53-D673D3B5A50C}"/>
          </ac:spMkLst>
        </pc:spChg>
        <pc:spChg chg="add mod">
          <ac:chgData name="Ray Pan" userId="f90378a6-4b17-47c7-afbd-07e1dfc5390a" providerId="ADAL" clId="{BF09E4BF-C8E7-4418-8EAB-7B1E2BDD8B47}" dt="2024-12-02T05:43:07.376" v="806" actId="1076"/>
          <ac:spMkLst>
            <pc:docMk/>
            <pc:sldMk cId="3407454061" sldId="306"/>
            <ac:spMk id="32" creationId="{949E6696-1FAA-0D00-B9DC-DFFFA3C6431F}"/>
          </ac:spMkLst>
        </pc:spChg>
        <pc:spChg chg="add mod">
          <ac:chgData name="Ray Pan" userId="f90378a6-4b17-47c7-afbd-07e1dfc5390a" providerId="ADAL" clId="{BF09E4BF-C8E7-4418-8EAB-7B1E2BDD8B47}" dt="2024-12-02T05:43:47.092" v="841"/>
          <ac:spMkLst>
            <pc:docMk/>
            <pc:sldMk cId="3407454061" sldId="306"/>
            <ac:spMk id="33" creationId="{06653664-AA79-C958-68D7-7A06C19BEBB1}"/>
          </ac:spMkLst>
        </pc:spChg>
        <pc:spChg chg="add mod">
          <ac:chgData name="Ray Pan" userId="f90378a6-4b17-47c7-afbd-07e1dfc5390a" providerId="ADAL" clId="{BF09E4BF-C8E7-4418-8EAB-7B1E2BDD8B47}" dt="2024-12-02T05:43:55.713" v="842"/>
          <ac:spMkLst>
            <pc:docMk/>
            <pc:sldMk cId="3407454061" sldId="306"/>
            <ac:spMk id="34" creationId="{23C4FB4C-B917-3045-8B6A-193352C19D71}"/>
          </ac:spMkLst>
        </pc:spChg>
        <pc:spChg chg="add mod">
          <ac:chgData name="Ray Pan" userId="f90378a6-4b17-47c7-afbd-07e1dfc5390a" providerId="ADAL" clId="{BF09E4BF-C8E7-4418-8EAB-7B1E2BDD8B47}" dt="2024-12-02T05:44:05.482" v="843"/>
          <ac:spMkLst>
            <pc:docMk/>
            <pc:sldMk cId="3407454061" sldId="306"/>
            <ac:spMk id="35" creationId="{673B4D5C-DE93-5C41-BB81-2A566569D759}"/>
          </ac:spMkLst>
        </pc:spChg>
        <pc:spChg chg="add del mod ord">
          <ac:chgData name="Ray Pan" userId="f90378a6-4b17-47c7-afbd-07e1dfc5390a" providerId="ADAL" clId="{BF09E4BF-C8E7-4418-8EAB-7B1E2BDD8B47}" dt="2024-12-02T06:29:29.851" v="1073" actId="21"/>
          <ac:spMkLst>
            <pc:docMk/>
            <pc:sldMk cId="3407454061" sldId="306"/>
            <ac:spMk id="44" creationId="{29D3EBA5-63E4-469F-F3DC-3E730FC8C1DC}"/>
          </ac:spMkLst>
        </pc:spChg>
        <pc:spChg chg="add del mod ord">
          <ac:chgData name="Ray Pan" userId="f90378a6-4b17-47c7-afbd-07e1dfc5390a" providerId="ADAL" clId="{BF09E4BF-C8E7-4418-8EAB-7B1E2BDD8B47}" dt="2024-12-02T06:29:29.851" v="1073" actId="21"/>
          <ac:spMkLst>
            <pc:docMk/>
            <pc:sldMk cId="3407454061" sldId="306"/>
            <ac:spMk id="49" creationId="{36EF14C0-B8E2-9094-46A6-21EF2B6B1EF5}"/>
          </ac:spMkLst>
        </pc:spChg>
        <pc:spChg chg="add del">
          <ac:chgData name="Ray Pan" userId="f90378a6-4b17-47c7-afbd-07e1dfc5390a" providerId="ADAL" clId="{BF09E4BF-C8E7-4418-8EAB-7B1E2BDD8B47}" dt="2024-12-02T05:47:42.601" v="909" actId="478"/>
          <ac:spMkLst>
            <pc:docMk/>
            <pc:sldMk cId="3407454061" sldId="306"/>
            <ac:spMk id="50" creationId="{B0CD404F-ABFC-D44D-B8A9-192310C313BF}"/>
          </ac:spMkLst>
        </pc:spChg>
        <pc:spChg chg="add mod">
          <ac:chgData name="Ray Pan" userId="f90378a6-4b17-47c7-afbd-07e1dfc5390a" providerId="ADAL" clId="{BF09E4BF-C8E7-4418-8EAB-7B1E2BDD8B47}" dt="2024-12-02T05:47:53.781" v="911" actId="14100"/>
          <ac:spMkLst>
            <pc:docMk/>
            <pc:sldMk cId="3407454061" sldId="306"/>
            <ac:spMk id="51" creationId="{C00736FF-957F-FB5E-B5A1-39D561D9BBF7}"/>
          </ac:spMkLst>
        </pc:spChg>
        <pc:spChg chg="add mod">
          <ac:chgData name="Ray Pan" userId="f90378a6-4b17-47c7-afbd-07e1dfc5390a" providerId="ADAL" clId="{BF09E4BF-C8E7-4418-8EAB-7B1E2BDD8B47}" dt="2024-12-02T05:48:19.577" v="937" actId="1076"/>
          <ac:spMkLst>
            <pc:docMk/>
            <pc:sldMk cId="3407454061" sldId="306"/>
            <ac:spMk id="52" creationId="{3226BD14-58F8-0B47-C86A-EDA1E6122212}"/>
          </ac:spMkLst>
        </pc:spChg>
        <pc:cxnChg chg="add mod">
          <ac:chgData name="Ray Pan" userId="f90378a6-4b17-47c7-afbd-07e1dfc5390a" providerId="ADAL" clId="{BF09E4BF-C8E7-4418-8EAB-7B1E2BDD8B47}" dt="2024-12-02T05:42:11.921" v="797" actId="1582"/>
          <ac:cxnSpMkLst>
            <pc:docMk/>
            <pc:sldMk cId="3407454061" sldId="306"/>
            <ac:cxnSpMk id="24" creationId="{D6504A85-4DFE-D74B-F607-0E7C14BEC707}"/>
          </ac:cxnSpMkLst>
        </pc:cxnChg>
        <pc:cxnChg chg="add mod">
          <ac:chgData name="Ray Pan" userId="f90378a6-4b17-47c7-afbd-07e1dfc5390a" providerId="ADAL" clId="{BF09E4BF-C8E7-4418-8EAB-7B1E2BDD8B47}" dt="2024-12-02T05:42:11.921" v="797" actId="1582"/>
          <ac:cxnSpMkLst>
            <pc:docMk/>
            <pc:sldMk cId="3407454061" sldId="306"/>
            <ac:cxnSpMk id="25" creationId="{06760C3C-1ACC-FFD2-CCED-D491BC291738}"/>
          </ac:cxnSpMkLst>
        </pc:cxnChg>
        <pc:cxnChg chg="add mod">
          <ac:chgData name="Ray Pan" userId="f90378a6-4b17-47c7-afbd-07e1dfc5390a" providerId="ADAL" clId="{BF09E4BF-C8E7-4418-8EAB-7B1E2BDD8B47}" dt="2024-12-02T05:42:11.921" v="797" actId="1582"/>
          <ac:cxnSpMkLst>
            <pc:docMk/>
            <pc:sldMk cId="3407454061" sldId="306"/>
            <ac:cxnSpMk id="27" creationId="{CDA5E8DB-21F6-B55E-F710-9FCB54DA29C9}"/>
          </ac:cxnSpMkLst>
        </pc:cxnChg>
        <pc:cxnChg chg="add mod">
          <ac:chgData name="Ray Pan" userId="f90378a6-4b17-47c7-afbd-07e1dfc5390a" providerId="ADAL" clId="{BF09E4BF-C8E7-4418-8EAB-7B1E2BDD8B47}" dt="2024-12-02T05:42:11.921" v="797" actId="1582"/>
          <ac:cxnSpMkLst>
            <pc:docMk/>
            <pc:sldMk cId="3407454061" sldId="306"/>
            <ac:cxnSpMk id="28" creationId="{E9E2EE69-D9DF-EE4C-BA10-990C9D76BE94}"/>
          </ac:cxnSpMkLst>
        </pc:cxnChg>
        <pc:cxnChg chg="add mod">
          <ac:chgData name="Ray Pan" userId="f90378a6-4b17-47c7-afbd-07e1dfc5390a" providerId="ADAL" clId="{BF09E4BF-C8E7-4418-8EAB-7B1E2BDD8B47}" dt="2024-12-02T05:42:11.921" v="797" actId="1582"/>
          <ac:cxnSpMkLst>
            <pc:docMk/>
            <pc:sldMk cId="3407454061" sldId="306"/>
            <ac:cxnSpMk id="29" creationId="{C8CA3556-E93E-21CF-AB8F-2EB00AC15852}"/>
          </ac:cxnSpMkLst>
        </pc:cxnChg>
        <pc:cxnChg chg="add del mod">
          <ac:chgData name="Ray Pan" userId="f90378a6-4b17-47c7-afbd-07e1dfc5390a" providerId="ADAL" clId="{BF09E4BF-C8E7-4418-8EAB-7B1E2BDD8B47}" dt="2024-12-02T05:42:32.129" v="798" actId="478"/>
          <ac:cxnSpMkLst>
            <pc:docMk/>
            <pc:sldMk cId="3407454061" sldId="306"/>
            <ac:cxnSpMk id="30" creationId="{8470E610-36E5-7067-8530-A26969B62728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37" creationId="{49B7F01D-32CC-569A-B17D-1891789B33E7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0" creationId="{BC12450F-B054-E49B-5AFC-F34C2F6629FA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2" creationId="{432C9448-CEFE-80CF-EAF8-B827C1330B15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3" creationId="{3F24F4AD-4695-05C2-2642-3109C804C6D6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5" creationId="{72D2F14C-B2D6-524D-9E65-F8ACDEC0D1AA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6" creationId="{072DBB14-F4FE-C4E9-65F3-82BA3463C6D8}"/>
          </ac:cxnSpMkLst>
        </pc:cxnChg>
        <pc:cxnChg chg="add del mod ord">
          <ac:chgData name="Ray Pan" userId="f90378a6-4b17-47c7-afbd-07e1dfc5390a" providerId="ADAL" clId="{BF09E4BF-C8E7-4418-8EAB-7B1E2BDD8B47}" dt="2024-12-02T06:29:29.851" v="1073" actId="21"/>
          <ac:cxnSpMkLst>
            <pc:docMk/>
            <pc:sldMk cId="3407454061" sldId="306"/>
            <ac:cxnSpMk id="48" creationId="{6F6FE73B-88C7-110D-C09B-86FA74732A8B}"/>
          </ac:cxnSpMkLst>
        </pc:cxnChg>
      </pc:sldChg>
      <pc:sldChg chg="addSp delSp modSp add mod">
        <pc:chgData name="Ray Pan" userId="f90378a6-4b17-47c7-afbd-07e1dfc5390a" providerId="ADAL" clId="{BF09E4BF-C8E7-4418-8EAB-7B1E2BDD8B47}" dt="2024-12-02T05:57:37.828" v="1067" actId="478"/>
        <pc:sldMkLst>
          <pc:docMk/>
          <pc:sldMk cId="2339072512" sldId="308"/>
        </pc:sldMkLst>
        <pc:spChg chg="del">
          <ac:chgData name="Ray Pan" userId="f90378a6-4b17-47c7-afbd-07e1dfc5390a" providerId="ADAL" clId="{BF09E4BF-C8E7-4418-8EAB-7B1E2BDD8B47}" dt="2024-12-02T05:57:20.158" v="1060" actId="478"/>
          <ac:spMkLst>
            <pc:docMk/>
            <pc:sldMk cId="2339072512" sldId="308"/>
            <ac:spMk id="3" creationId="{CEC85631-5CD7-7631-F4AA-F0F9AF5A6578}"/>
          </ac:spMkLst>
        </pc:spChg>
        <pc:spChg chg="add del mod">
          <ac:chgData name="Ray Pan" userId="f90378a6-4b17-47c7-afbd-07e1dfc5390a" providerId="ADAL" clId="{BF09E4BF-C8E7-4418-8EAB-7B1E2BDD8B47}" dt="2024-12-02T05:57:37.828" v="1067" actId="478"/>
          <ac:spMkLst>
            <pc:docMk/>
            <pc:sldMk cId="2339072512" sldId="308"/>
            <ac:spMk id="14" creationId="{35C1245C-76FB-C586-E96F-6E046EFEB3BB}"/>
          </ac:spMkLst>
        </pc:spChg>
        <pc:picChg chg="del">
          <ac:chgData name="Ray Pan" userId="f90378a6-4b17-47c7-afbd-07e1dfc5390a" providerId="ADAL" clId="{BF09E4BF-C8E7-4418-8EAB-7B1E2BDD8B47}" dt="2024-12-02T05:29:15.626" v="726" actId="478"/>
          <ac:picMkLst>
            <pc:docMk/>
            <pc:sldMk cId="2339072512" sldId="308"/>
            <ac:picMk id="5" creationId="{382A117A-3C5A-0847-2175-77A51D79C44A}"/>
          </ac:picMkLst>
        </pc:picChg>
        <pc:picChg chg="add mod">
          <ac:chgData name="Ray Pan" userId="f90378a6-4b17-47c7-afbd-07e1dfc5390a" providerId="ADAL" clId="{BF09E4BF-C8E7-4418-8EAB-7B1E2BDD8B47}" dt="2024-12-02T05:30:22.249" v="732" actId="208"/>
          <ac:picMkLst>
            <pc:docMk/>
            <pc:sldMk cId="2339072512" sldId="308"/>
            <ac:picMk id="7" creationId="{803D93C6-4072-07D3-D03C-2EDF35A9352D}"/>
          </ac:picMkLst>
        </pc:picChg>
        <pc:picChg chg="add mod">
          <ac:chgData name="Ray Pan" userId="f90378a6-4b17-47c7-afbd-07e1dfc5390a" providerId="ADAL" clId="{BF09E4BF-C8E7-4418-8EAB-7B1E2BDD8B47}" dt="2024-12-02T05:57:34.654" v="1066" actId="208"/>
          <ac:picMkLst>
            <pc:docMk/>
            <pc:sldMk cId="2339072512" sldId="308"/>
            <ac:picMk id="20" creationId="{44F1E1B6-A028-D4A3-CF2E-8A163CD58EEB}"/>
          </ac:picMkLst>
        </pc:picChg>
      </pc:sldChg>
      <pc:sldChg chg="add del">
        <pc:chgData name="Ray Pan" userId="f90378a6-4b17-47c7-afbd-07e1dfc5390a" providerId="ADAL" clId="{BF09E4BF-C8E7-4418-8EAB-7B1E2BDD8B47}" dt="2024-12-02T05:53:25.015" v="1026" actId="47"/>
        <pc:sldMkLst>
          <pc:docMk/>
          <pc:sldMk cId="1366955798" sldId="309"/>
        </pc:sldMkLst>
      </pc:sldChg>
      <pc:sldChg chg="addSp delSp modSp add mod modTransition">
        <pc:chgData name="Ray Pan" userId="f90378a6-4b17-47c7-afbd-07e1dfc5390a" providerId="ADAL" clId="{BF09E4BF-C8E7-4418-8EAB-7B1E2BDD8B47}" dt="2024-12-02T06:31:58.606" v="1079" actId="1035"/>
        <pc:sldMkLst>
          <pc:docMk/>
          <pc:sldMk cId="2913645752" sldId="310"/>
        </pc:sldMkLst>
        <pc:spChg chg="add mod">
          <ac:chgData name="Ray Pan" userId="f90378a6-4b17-47c7-afbd-07e1dfc5390a" providerId="ADAL" clId="{BF09E4BF-C8E7-4418-8EAB-7B1E2BDD8B47}" dt="2024-12-02T05:54:38.819" v="1055" actId="1076"/>
          <ac:spMkLst>
            <pc:docMk/>
            <pc:sldMk cId="2913645752" sldId="310"/>
            <ac:spMk id="3" creationId="{0C7306B2-D290-8008-0EB2-7233113F4719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5" creationId="{99229B02-683D-789B-6571-D0F0F614BCB6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6" creationId="{05BD9294-079A-5C81-A789-8FA3906ACA0C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7" creationId="{66E1876A-5B6E-CE19-6B18-846D64A461DF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8" creationId="{FA5F38EA-6560-CD9B-952D-FDCF64AE0F1E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20" creationId="{6DAACB57-046D-A55C-3931-0B3E91EABB44}"/>
          </ac:spMkLst>
        </pc:spChg>
        <pc:spChg chg="mod">
          <ac:chgData name="Ray Pan" userId="f90378a6-4b17-47c7-afbd-07e1dfc5390a" providerId="ADAL" clId="{BF09E4BF-C8E7-4418-8EAB-7B1E2BDD8B47}" dt="2024-12-02T05:49:21.580" v="942" actId="554"/>
          <ac:spMkLst>
            <pc:docMk/>
            <pc:sldMk cId="2913645752" sldId="310"/>
            <ac:spMk id="21" creationId="{187510FE-514F-3EDB-A774-178D6E7987B1}"/>
          </ac:spMkLst>
        </pc:spChg>
        <pc:spChg chg="add mod">
          <ac:chgData name="Ray Pan" userId="f90378a6-4b17-47c7-afbd-07e1dfc5390a" providerId="ADAL" clId="{BF09E4BF-C8E7-4418-8EAB-7B1E2BDD8B47}" dt="2024-12-02T06:29:31.993" v="1074"/>
          <ac:spMkLst>
            <pc:docMk/>
            <pc:sldMk cId="2913645752" sldId="310"/>
            <ac:spMk id="26" creationId="{29D3EBA5-63E4-469F-F3DC-3E730FC8C1DC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31" creationId="{F8CA0C53-3F68-441E-3FC0-A66939692AD7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32" creationId="{967E609A-8E6D-CCB5-BE1E-C9911669AA8B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33" creationId="{A1C0F796-9D35-33AB-863F-8EC449A9C579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34" creationId="{CC631D82-A662-6D2F-7787-3C04849D9730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35" creationId="{736C1607-882F-A1C8-0A04-062DEA8922FC}"/>
          </ac:spMkLst>
        </pc:spChg>
        <pc:spChg chg="add del mod">
          <ac:chgData name="Ray Pan" userId="f90378a6-4b17-47c7-afbd-07e1dfc5390a" providerId="ADAL" clId="{BF09E4BF-C8E7-4418-8EAB-7B1E2BDD8B47}" dt="2024-12-02T06:31:07.577" v="1076" actId="478"/>
          <ac:spMkLst>
            <pc:docMk/>
            <pc:sldMk cId="2913645752" sldId="310"/>
            <ac:spMk id="39" creationId="{36EF14C0-B8E2-9094-46A6-21EF2B6B1EF5}"/>
          </ac:spMkLst>
        </pc:spChg>
        <pc:spChg chg="del">
          <ac:chgData name="Ray Pan" userId="f90378a6-4b17-47c7-afbd-07e1dfc5390a" providerId="ADAL" clId="{BF09E4BF-C8E7-4418-8EAB-7B1E2BDD8B47}" dt="2024-12-02T05:49:09.919" v="939" actId="478"/>
          <ac:spMkLst>
            <pc:docMk/>
            <pc:sldMk cId="2913645752" sldId="310"/>
            <ac:spMk id="44" creationId="{8086F59D-D0F8-EC7A-9CCA-299C49EDABB9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49" creationId="{870BEA79-1096-7DA2-2D25-ED4D37571671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51" creationId="{5FE947AD-1A82-810F-CCF9-5B9D420272A8}"/>
          </ac:spMkLst>
        </pc:spChg>
        <pc:spChg chg="del">
          <ac:chgData name="Ray Pan" userId="f90378a6-4b17-47c7-afbd-07e1dfc5390a" providerId="ADAL" clId="{BF09E4BF-C8E7-4418-8EAB-7B1E2BDD8B47}" dt="2024-12-02T05:49:12.312" v="940" actId="478"/>
          <ac:spMkLst>
            <pc:docMk/>
            <pc:sldMk cId="2913645752" sldId="310"/>
            <ac:spMk id="52" creationId="{D62D3B02-1FA8-ADFF-745F-38BD07CE8FA6}"/>
          </ac:spMkLst>
        </pc:spChg>
        <pc:picChg chg="add mod">
          <ac:chgData name="Ray Pan" userId="f90378a6-4b17-47c7-afbd-07e1dfc5390a" providerId="ADAL" clId="{BF09E4BF-C8E7-4418-8EAB-7B1E2BDD8B47}" dt="2024-12-02T06:31:58.606" v="1079" actId="1035"/>
          <ac:picMkLst>
            <pc:docMk/>
            <pc:sldMk cId="2913645752" sldId="310"/>
            <ac:picMk id="23" creationId="{CF95A368-B4EF-A40F-BE86-E25961B1808F}"/>
          </ac:picMkLst>
        </pc:pic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4" creationId="{49B7F01D-32CC-569A-B17D-1891789B33E7}"/>
          </ac:cxnSpMkLst>
        </pc:cxn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14" creationId="{BC12450F-B054-E49B-5AFC-F34C2F6629FA}"/>
          </ac:cxnSpMkLst>
        </pc:cxn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19" creationId="{432C9448-CEFE-80CF-EAF8-B827C1330B15}"/>
          </ac:cxnSpMkLst>
        </pc:cxn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22" creationId="{3F24F4AD-4695-05C2-2642-3109C804C6D6}"/>
          </ac:cxnSpMkLst>
        </pc:cxnChg>
        <pc:cxnChg chg="del">
          <ac:chgData name="Ray Pan" userId="f90378a6-4b17-47c7-afbd-07e1dfc5390a" providerId="ADAL" clId="{BF09E4BF-C8E7-4418-8EAB-7B1E2BDD8B47}" dt="2024-12-02T05:49:14.612" v="941" actId="478"/>
          <ac:cxnSpMkLst>
            <pc:docMk/>
            <pc:sldMk cId="2913645752" sldId="310"/>
            <ac:cxnSpMk id="24" creationId="{6EB46F49-046A-7C3B-DDC8-7638418333C3}"/>
          </ac:cxnSpMkLst>
        </pc:cxnChg>
        <pc:cxnChg chg="del">
          <ac:chgData name="Ray Pan" userId="f90378a6-4b17-47c7-afbd-07e1dfc5390a" providerId="ADAL" clId="{BF09E4BF-C8E7-4418-8EAB-7B1E2BDD8B47}" dt="2024-12-02T05:49:14.612" v="941" actId="478"/>
          <ac:cxnSpMkLst>
            <pc:docMk/>
            <pc:sldMk cId="2913645752" sldId="310"/>
            <ac:cxnSpMk id="25" creationId="{20989F2D-CEE2-3DF2-1E31-793CDA0A89FE}"/>
          </ac:cxnSpMkLst>
        </pc:cxnChg>
        <pc:cxnChg chg="del">
          <ac:chgData name="Ray Pan" userId="f90378a6-4b17-47c7-afbd-07e1dfc5390a" providerId="ADAL" clId="{BF09E4BF-C8E7-4418-8EAB-7B1E2BDD8B47}" dt="2024-12-02T05:49:14.612" v="941" actId="478"/>
          <ac:cxnSpMkLst>
            <pc:docMk/>
            <pc:sldMk cId="2913645752" sldId="310"/>
            <ac:cxnSpMk id="27" creationId="{116D7F0D-6B08-68FD-CA16-D280E5C64156}"/>
          </ac:cxnSpMkLst>
        </pc:cxnChg>
        <pc:cxnChg chg="del">
          <ac:chgData name="Ray Pan" userId="f90378a6-4b17-47c7-afbd-07e1dfc5390a" providerId="ADAL" clId="{BF09E4BF-C8E7-4418-8EAB-7B1E2BDD8B47}" dt="2024-12-02T05:49:14.612" v="941" actId="478"/>
          <ac:cxnSpMkLst>
            <pc:docMk/>
            <pc:sldMk cId="2913645752" sldId="310"/>
            <ac:cxnSpMk id="28" creationId="{45E33E24-F344-008C-0709-33EE4A0536E7}"/>
          </ac:cxnSpMkLst>
        </pc:cxnChg>
        <pc:cxnChg chg="del">
          <ac:chgData name="Ray Pan" userId="f90378a6-4b17-47c7-afbd-07e1dfc5390a" providerId="ADAL" clId="{BF09E4BF-C8E7-4418-8EAB-7B1E2BDD8B47}" dt="2024-12-02T05:49:14.612" v="941" actId="478"/>
          <ac:cxnSpMkLst>
            <pc:docMk/>
            <pc:sldMk cId="2913645752" sldId="310"/>
            <ac:cxnSpMk id="29" creationId="{F71129B0-B39F-36E8-9860-B6B7AFBCE7F9}"/>
          </ac:cxnSpMkLst>
        </pc:cxn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30" creationId="{72D2F14C-B2D6-524D-9E65-F8ACDEC0D1AA}"/>
          </ac:cxnSpMkLst>
        </pc:cxnChg>
        <pc:cxnChg chg="add mod">
          <ac:chgData name="Ray Pan" userId="f90378a6-4b17-47c7-afbd-07e1dfc5390a" providerId="ADAL" clId="{BF09E4BF-C8E7-4418-8EAB-7B1E2BDD8B47}" dt="2024-12-02T06:29:31.993" v="1074"/>
          <ac:cxnSpMkLst>
            <pc:docMk/>
            <pc:sldMk cId="2913645752" sldId="310"/>
            <ac:cxnSpMk id="36" creationId="{072DBB14-F4FE-C4E9-65F3-82BA3463C6D8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37" creationId="{C32CE120-E788-0152-0F8E-63E35EBAC4A3}"/>
          </ac:cxnSpMkLst>
        </pc:cxnChg>
        <pc:cxnChg chg="add del mod">
          <ac:chgData name="Ray Pan" userId="f90378a6-4b17-47c7-afbd-07e1dfc5390a" providerId="ADAL" clId="{BF09E4BF-C8E7-4418-8EAB-7B1E2BDD8B47}" dt="2024-12-02T06:31:07.577" v="1076" actId="478"/>
          <ac:cxnSpMkLst>
            <pc:docMk/>
            <pc:sldMk cId="2913645752" sldId="310"/>
            <ac:cxnSpMk id="38" creationId="{6F6FE73B-88C7-110D-C09B-86FA74732A8B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0" creationId="{ABAE616B-E40F-E0AD-6CF3-EAB55E32D1E4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2" creationId="{5933CE4E-3C70-3023-E27C-57F513D27876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3" creationId="{5901B129-5E31-FE1E-5C56-B80A06FC7EDD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5" creationId="{E98DCA93-40AD-5491-4EB4-83A9B612A385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6" creationId="{6D121280-04AE-112E-8217-61AE57CC3FDC}"/>
          </ac:cxnSpMkLst>
        </pc:cxnChg>
        <pc:cxnChg chg="del">
          <ac:chgData name="Ray Pan" userId="f90378a6-4b17-47c7-afbd-07e1dfc5390a" providerId="ADAL" clId="{BF09E4BF-C8E7-4418-8EAB-7B1E2BDD8B47}" dt="2024-12-02T05:49:09.919" v="939" actId="478"/>
          <ac:cxnSpMkLst>
            <pc:docMk/>
            <pc:sldMk cId="2913645752" sldId="310"/>
            <ac:cxnSpMk id="48" creationId="{76C0BF02-72CC-6B4B-64E9-AFF049209DAD}"/>
          </ac:cxnSpMkLst>
        </pc:cxnChg>
      </pc:sldChg>
      <pc:sldMasterChg chg="delSldLayout">
        <pc:chgData name="Ray Pan" userId="f90378a6-4b17-47c7-afbd-07e1dfc5390a" providerId="ADAL" clId="{BF09E4BF-C8E7-4418-8EAB-7B1E2BDD8B47}" dt="2024-12-02T04:18:59.960" v="440" actId="47"/>
        <pc:sldMasterMkLst>
          <pc:docMk/>
          <pc:sldMasterMk cId="3104321789" sldId="2147483660"/>
        </pc:sldMasterMkLst>
        <pc:sldLayoutChg chg="del">
          <pc:chgData name="Ray Pan" userId="f90378a6-4b17-47c7-afbd-07e1dfc5390a" providerId="ADAL" clId="{BF09E4BF-C8E7-4418-8EAB-7B1E2BDD8B47}" dt="2024-12-02T03:49:47.791" v="63" actId="47"/>
          <pc:sldLayoutMkLst>
            <pc:docMk/>
            <pc:sldMasterMk cId="3104321789" sldId="2147483660"/>
            <pc:sldLayoutMk cId="949167880" sldId="2147483667"/>
          </pc:sldLayoutMkLst>
        </pc:sldLayoutChg>
        <pc:sldLayoutChg chg="del">
          <pc:chgData name="Ray Pan" userId="f90378a6-4b17-47c7-afbd-07e1dfc5390a" providerId="ADAL" clId="{BF09E4BF-C8E7-4418-8EAB-7B1E2BDD8B47}" dt="2024-12-02T04:18:59.960" v="440" actId="47"/>
          <pc:sldLayoutMkLst>
            <pc:docMk/>
            <pc:sldMasterMk cId="3104321789" sldId="2147483660"/>
            <pc:sldLayoutMk cId="416455425" sldId="2147483668"/>
          </pc:sldLayoutMkLst>
        </pc:sldLayoutChg>
      </pc:sldMasterChg>
    </pc:docChg>
  </pc:docChgLst>
  <pc:docChgLst>
    <pc:chgData name="KAZI ZARIN TASNIM RAFA" userId="S::kazizarintasnim.rafa@ucalgary.ca::bdceef06-5be4-4686-9e24-68bd984547c7" providerId="AD" clId="Web-{190E5DD9-34C2-B18A-6888-21EF7DE572CF}"/>
    <pc:docChg chg="addSld modSld">
      <pc:chgData name="KAZI ZARIN TASNIM RAFA" userId="S::kazizarintasnim.rafa@ucalgary.ca::bdceef06-5be4-4686-9e24-68bd984547c7" providerId="AD" clId="Web-{190E5DD9-34C2-B18A-6888-21EF7DE572CF}" dt="2024-12-02T05:15:42.206" v="185" actId="20577"/>
      <pc:docMkLst>
        <pc:docMk/>
      </pc:docMkLst>
      <pc:sldChg chg="modSp new">
        <pc:chgData name="KAZI ZARIN TASNIM RAFA" userId="S::kazizarintasnim.rafa@ucalgary.ca::bdceef06-5be4-4686-9e24-68bd984547c7" providerId="AD" clId="Web-{190E5DD9-34C2-B18A-6888-21EF7DE572CF}" dt="2024-12-02T05:15:42.206" v="185" actId="20577"/>
        <pc:sldMkLst>
          <pc:docMk/>
          <pc:sldMk cId="2409997266" sldId="307"/>
        </pc:sldMkLst>
        <pc:spChg chg="mod">
          <ac:chgData name="KAZI ZARIN TASNIM RAFA" userId="S::kazizarintasnim.rafa@ucalgary.ca::bdceef06-5be4-4686-9e24-68bd984547c7" providerId="AD" clId="Web-{190E5DD9-34C2-B18A-6888-21EF7DE572CF}" dt="2024-12-02T05:15:42.206" v="185" actId="20577"/>
          <ac:spMkLst>
            <pc:docMk/>
            <pc:sldMk cId="2409997266" sldId="307"/>
            <ac:spMk id="3" creationId="{4B07F793-1F94-9DB3-51CE-CFE561C1B558}"/>
          </ac:spMkLst>
        </pc:spChg>
      </pc:sldChg>
    </pc:docChg>
  </pc:docChgLst>
  <pc:docChgLst>
    <pc:chgData name="Chunsheng Xiao" userId="S::chunsheng.xiao1@ucalgary.ca::1ef8e025-1a8f-4729-b377-7498948b2a6d" providerId="AD" clId="Web-{CEB71E22-23F7-4877-C8C1-0F7D266BA285}"/>
    <pc:docChg chg="delSld modSld">
      <pc:chgData name="Chunsheng Xiao" userId="S::chunsheng.xiao1@ucalgary.ca::1ef8e025-1a8f-4729-b377-7498948b2a6d" providerId="AD" clId="Web-{CEB71E22-23F7-4877-C8C1-0F7D266BA285}" dt="2024-12-02T05:20:35.540" v="2"/>
      <pc:docMkLst>
        <pc:docMk/>
      </pc:docMkLst>
      <pc:sldChg chg="del">
        <pc:chgData name="Chunsheng Xiao" userId="S::chunsheng.xiao1@ucalgary.ca::1ef8e025-1a8f-4729-b377-7498948b2a6d" providerId="AD" clId="Web-{CEB71E22-23F7-4877-C8C1-0F7D266BA285}" dt="2024-12-02T05:20:35.540" v="2"/>
        <pc:sldMkLst>
          <pc:docMk/>
          <pc:sldMk cId="3378660832" sldId="265"/>
        </pc:sldMkLst>
      </pc:sldChg>
      <pc:sldChg chg="modSp">
        <pc:chgData name="Chunsheng Xiao" userId="S::chunsheng.xiao1@ucalgary.ca::1ef8e025-1a8f-4729-b377-7498948b2a6d" providerId="AD" clId="Web-{CEB71E22-23F7-4877-C8C1-0F7D266BA285}" dt="2024-12-02T04:44:50.850" v="1" actId="20577"/>
        <pc:sldMkLst>
          <pc:docMk/>
          <pc:sldMk cId="1308508768" sldId="277"/>
        </pc:sldMkLst>
        <pc:spChg chg="mod">
          <ac:chgData name="Chunsheng Xiao" userId="S::chunsheng.xiao1@ucalgary.ca::1ef8e025-1a8f-4729-b377-7498948b2a6d" providerId="AD" clId="Web-{CEB71E22-23F7-4877-C8C1-0F7D266BA285}" dt="2024-12-02T04:35:36.983" v="0" actId="20577"/>
          <ac:spMkLst>
            <pc:docMk/>
            <pc:sldMk cId="1308508768" sldId="277"/>
            <ac:spMk id="2" creationId="{086A5575-0F02-1030-986F-A44757CF6D27}"/>
          </ac:spMkLst>
        </pc:spChg>
        <pc:spChg chg="mod">
          <ac:chgData name="Chunsheng Xiao" userId="S::chunsheng.xiao1@ucalgary.ca::1ef8e025-1a8f-4729-b377-7498948b2a6d" providerId="AD" clId="Web-{CEB71E22-23F7-4877-C8C1-0F7D266BA285}" dt="2024-12-02T04:44:50.850" v="1" actId="20577"/>
          <ac:spMkLst>
            <pc:docMk/>
            <pc:sldMk cId="1308508768" sldId="277"/>
            <ac:spMk id="7" creationId="{E6A04F69-EF3C-732D-9409-E0A2F9E1D216}"/>
          </ac:spMkLst>
        </pc:spChg>
      </pc:sldChg>
    </pc:docChg>
  </pc:docChgLst>
  <pc:docChgLst>
    <pc:chgData name="Boya Douho" userId="d4077b4b-7eaa-4f3e-8a9a-025ab0d08619" providerId="ADAL" clId="{B72F83F1-97FA-474C-B588-01A2E89E715A}"/>
    <pc:docChg chg="modSld">
      <pc:chgData name="Boya Douho" userId="d4077b4b-7eaa-4f3e-8a9a-025ab0d08619" providerId="ADAL" clId="{B72F83F1-97FA-474C-B588-01A2E89E715A}" dt="2024-12-02T06:44:45.381" v="0" actId="20577"/>
      <pc:docMkLst>
        <pc:docMk/>
      </pc:docMkLst>
      <pc:sldChg chg="modSp">
        <pc:chgData name="Boya Douho" userId="d4077b4b-7eaa-4f3e-8a9a-025ab0d08619" providerId="ADAL" clId="{B72F83F1-97FA-474C-B588-01A2E89E715A}" dt="2024-12-02T06:44:45.381" v="0" actId="20577"/>
        <pc:sldMkLst>
          <pc:docMk/>
          <pc:sldMk cId="2059972394" sldId="258"/>
        </pc:sldMkLst>
        <pc:graphicFrameChg chg="mod">
          <ac:chgData name="Boya Douho" userId="d4077b4b-7eaa-4f3e-8a9a-025ab0d08619" providerId="ADAL" clId="{B72F83F1-97FA-474C-B588-01A2E89E715A}" dt="2024-12-02T06:44:45.381" v="0" actId="20577"/>
          <ac:graphicFrameMkLst>
            <pc:docMk/>
            <pc:sldMk cId="2059972394" sldId="258"/>
            <ac:graphicFrameMk id="4" creationId="{4C4970A1-1782-BF16-F72F-EA936CE15EB5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4AAC3F-21AC-4B7D-856D-E1AC5A4DE2D0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8220B2-91B2-461F-AE50-FFAAC0408B88}">
      <dgm:prSet phldrT="[Text]"/>
      <dgm:spPr/>
      <dgm:t>
        <a:bodyPr/>
        <a:lstStyle/>
        <a:p>
          <a:r>
            <a:rPr lang="en-US"/>
            <a:t>Problem</a:t>
          </a:r>
        </a:p>
      </dgm:t>
    </dgm:pt>
    <dgm:pt modelId="{51C21F95-7D6D-48A3-B9A0-1371022CF34A}" type="parTrans" cxnId="{B6F14B9B-EC60-4AC2-A257-E8F67798A1E0}">
      <dgm:prSet/>
      <dgm:spPr/>
      <dgm:t>
        <a:bodyPr/>
        <a:lstStyle/>
        <a:p>
          <a:endParaRPr lang="en-US"/>
        </a:p>
      </dgm:t>
    </dgm:pt>
    <dgm:pt modelId="{E2F11B45-B88D-44CB-AA6B-68F96F09B225}" type="sibTrans" cxnId="{B6F14B9B-EC60-4AC2-A257-E8F67798A1E0}">
      <dgm:prSet/>
      <dgm:spPr/>
      <dgm:t>
        <a:bodyPr/>
        <a:lstStyle/>
        <a:p>
          <a:endParaRPr lang="en-US"/>
        </a:p>
      </dgm:t>
    </dgm:pt>
    <dgm:pt modelId="{0AF73CE2-331E-40F2-8EE3-55C8A79D717E}">
      <dgm:prSet phldrT="[Text]"/>
      <dgm:spPr/>
      <dgm:t>
        <a:bodyPr/>
        <a:lstStyle/>
        <a:p>
          <a:r>
            <a:rPr lang="en-US"/>
            <a:t>Unpredictive Wildfire in Alberta state</a:t>
          </a:r>
        </a:p>
      </dgm:t>
    </dgm:pt>
    <dgm:pt modelId="{AA0632EA-74BE-4865-9223-61AD70CCA4B7}" type="parTrans" cxnId="{FCF91591-95FF-4315-8F28-AAC53766DA4C}">
      <dgm:prSet/>
      <dgm:spPr/>
      <dgm:t>
        <a:bodyPr/>
        <a:lstStyle/>
        <a:p>
          <a:endParaRPr lang="en-US"/>
        </a:p>
      </dgm:t>
    </dgm:pt>
    <dgm:pt modelId="{9CB1BBB3-BEFB-434E-9792-47A8219800DC}" type="sibTrans" cxnId="{FCF91591-95FF-4315-8F28-AAC53766DA4C}">
      <dgm:prSet/>
      <dgm:spPr/>
      <dgm:t>
        <a:bodyPr/>
        <a:lstStyle/>
        <a:p>
          <a:endParaRPr lang="en-US"/>
        </a:p>
      </dgm:t>
    </dgm:pt>
    <dgm:pt modelId="{6FD396C0-AAA8-45B0-BE2E-37B231E45ADC}">
      <dgm:prSet phldrT="[Text]"/>
      <dgm:spPr/>
      <dgm:t>
        <a:bodyPr/>
        <a:lstStyle/>
        <a:p>
          <a:r>
            <a:rPr lang="en-US"/>
            <a:t>Massive Destruction of wildlife and infrastructure</a:t>
          </a:r>
        </a:p>
      </dgm:t>
    </dgm:pt>
    <dgm:pt modelId="{39324766-197A-43A0-8D9B-3CCCB048353E}" type="parTrans" cxnId="{1D2C736D-2375-44A8-9134-582912B767C5}">
      <dgm:prSet/>
      <dgm:spPr/>
      <dgm:t>
        <a:bodyPr/>
        <a:lstStyle/>
        <a:p>
          <a:endParaRPr lang="en-US"/>
        </a:p>
      </dgm:t>
    </dgm:pt>
    <dgm:pt modelId="{42639A18-8B4A-4D6A-A90D-FEADB9396D4F}" type="sibTrans" cxnId="{1D2C736D-2375-44A8-9134-582912B767C5}">
      <dgm:prSet/>
      <dgm:spPr/>
      <dgm:t>
        <a:bodyPr/>
        <a:lstStyle/>
        <a:p>
          <a:endParaRPr lang="en-US"/>
        </a:p>
      </dgm:t>
    </dgm:pt>
    <dgm:pt modelId="{CAD280B2-0A2D-4928-BB5C-4A732774DE8F}">
      <dgm:prSet phldrT="[Text]"/>
      <dgm:spPr/>
      <dgm:t>
        <a:bodyPr/>
        <a:lstStyle/>
        <a:p>
          <a:r>
            <a:rPr lang="en-US"/>
            <a:t>Existing Solution</a:t>
          </a:r>
        </a:p>
      </dgm:t>
    </dgm:pt>
    <dgm:pt modelId="{2C0E74C7-6CC6-4D25-9709-6773F338A107}" type="parTrans" cxnId="{692EAF38-A85B-4CE4-932E-5ADDE3327A28}">
      <dgm:prSet/>
      <dgm:spPr/>
      <dgm:t>
        <a:bodyPr/>
        <a:lstStyle/>
        <a:p>
          <a:endParaRPr lang="en-US"/>
        </a:p>
      </dgm:t>
    </dgm:pt>
    <dgm:pt modelId="{391A8CA8-707B-4E56-82CC-B6B4601CCD5F}" type="sibTrans" cxnId="{692EAF38-A85B-4CE4-932E-5ADDE3327A28}">
      <dgm:prSet/>
      <dgm:spPr/>
      <dgm:t>
        <a:bodyPr/>
        <a:lstStyle/>
        <a:p>
          <a:endParaRPr lang="en-US"/>
        </a:p>
      </dgm:t>
    </dgm:pt>
    <dgm:pt modelId="{1BD3E36A-06A1-4C43-955C-D3B5D850DB73}">
      <dgm:prSet phldrT="[Text]"/>
      <dgm:spPr/>
      <dgm:t>
        <a:bodyPr/>
        <a:lstStyle/>
        <a:p>
          <a:r>
            <a:rPr lang="en-US"/>
            <a:t>Data diversity</a:t>
          </a:r>
        </a:p>
      </dgm:t>
    </dgm:pt>
    <dgm:pt modelId="{AA7A8FC6-ACBB-4CD6-97C6-A062A898B324}" type="parTrans" cxnId="{719B6EE0-2111-4B85-93C0-86F37B16E01D}">
      <dgm:prSet/>
      <dgm:spPr/>
      <dgm:t>
        <a:bodyPr/>
        <a:lstStyle/>
        <a:p>
          <a:endParaRPr lang="en-US"/>
        </a:p>
      </dgm:t>
    </dgm:pt>
    <dgm:pt modelId="{8C44BE9F-4E71-422D-AE94-1232438CB0E4}" type="sibTrans" cxnId="{719B6EE0-2111-4B85-93C0-86F37B16E01D}">
      <dgm:prSet/>
      <dgm:spPr/>
      <dgm:t>
        <a:bodyPr/>
        <a:lstStyle/>
        <a:p>
          <a:endParaRPr lang="en-US"/>
        </a:p>
      </dgm:t>
    </dgm:pt>
    <dgm:pt modelId="{7749D3D3-E0B2-4FF0-A8F5-2D8B3ACDCE5A}">
      <dgm:prSet phldrT="[Text]"/>
      <dgm:spPr/>
      <dgm:t>
        <a:bodyPr/>
        <a:lstStyle/>
        <a:p>
          <a:r>
            <a:rPr lang="en-US"/>
            <a:t>Model Adaptivity</a:t>
          </a:r>
        </a:p>
      </dgm:t>
    </dgm:pt>
    <dgm:pt modelId="{25D32FE7-0B41-49F4-B3FF-D9DBE5DD2747}" type="parTrans" cxnId="{13CF056E-834D-4CD2-A936-41AC3320D408}">
      <dgm:prSet/>
      <dgm:spPr/>
      <dgm:t>
        <a:bodyPr/>
        <a:lstStyle/>
        <a:p>
          <a:endParaRPr lang="en-US"/>
        </a:p>
      </dgm:t>
    </dgm:pt>
    <dgm:pt modelId="{C8A500FE-7098-4925-9426-3588372B1851}" type="sibTrans" cxnId="{13CF056E-834D-4CD2-A936-41AC3320D408}">
      <dgm:prSet/>
      <dgm:spPr/>
      <dgm:t>
        <a:bodyPr/>
        <a:lstStyle/>
        <a:p>
          <a:endParaRPr lang="en-US"/>
        </a:p>
      </dgm:t>
    </dgm:pt>
    <dgm:pt modelId="{D8DBE443-A6FE-48B3-8CD2-AAD4ACF75FCC}">
      <dgm:prSet phldrT="[Text]"/>
      <dgm:spPr/>
      <dgm:t>
        <a:bodyPr/>
        <a:lstStyle/>
        <a:p>
          <a:r>
            <a:rPr lang="en-US"/>
            <a:t>Our Approach</a:t>
          </a:r>
        </a:p>
      </dgm:t>
    </dgm:pt>
    <dgm:pt modelId="{2B82652F-DA10-4EE5-8FEC-CE2A8A5C3BCD}" type="parTrans" cxnId="{846DA383-7D47-4D45-A198-23930065A4C2}">
      <dgm:prSet/>
      <dgm:spPr/>
      <dgm:t>
        <a:bodyPr/>
        <a:lstStyle/>
        <a:p>
          <a:endParaRPr lang="en-US"/>
        </a:p>
      </dgm:t>
    </dgm:pt>
    <dgm:pt modelId="{72BDB5AB-55D0-447D-AB70-EBBAB4F61FB9}" type="sibTrans" cxnId="{846DA383-7D47-4D45-A198-23930065A4C2}">
      <dgm:prSet/>
      <dgm:spPr/>
      <dgm:t>
        <a:bodyPr/>
        <a:lstStyle/>
        <a:p>
          <a:endParaRPr lang="en-US"/>
        </a:p>
      </dgm:t>
    </dgm:pt>
    <dgm:pt modelId="{0469A7B5-3E5A-46A3-9C9F-6C5ABE9C79BD}">
      <dgm:prSet phldrT="[Text]"/>
      <dgm:spPr/>
      <dgm:t>
        <a:bodyPr/>
        <a:lstStyle/>
        <a:p>
          <a:r>
            <a:rPr lang="en-US"/>
            <a:t>Diverse Data Utilization</a:t>
          </a:r>
        </a:p>
      </dgm:t>
    </dgm:pt>
    <dgm:pt modelId="{C2B1B535-E02A-4C88-8856-F64B4B9F3576}" type="parTrans" cxnId="{A20DFD87-D46D-436D-A5B7-E623A6B32C17}">
      <dgm:prSet/>
      <dgm:spPr/>
      <dgm:t>
        <a:bodyPr/>
        <a:lstStyle/>
        <a:p>
          <a:endParaRPr lang="en-US"/>
        </a:p>
      </dgm:t>
    </dgm:pt>
    <dgm:pt modelId="{72A47329-6026-40FE-98D4-01B1BB4CCE8E}" type="sibTrans" cxnId="{A20DFD87-D46D-436D-A5B7-E623A6B32C17}">
      <dgm:prSet/>
      <dgm:spPr/>
      <dgm:t>
        <a:bodyPr/>
        <a:lstStyle/>
        <a:p>
          <a:endParaRPr lang="en-US"/>
        </a:p>
      </dgm:t>
    </dgm:pt>
    <dgm:pt modelId="{85FB6C83-1DD8-459A-A8ED-B3821BD02925}">
      <dgm:prSet phldrT="[Text]"/>
      <dgm:spPr/>
      <dgm:t>
        <a:bodyPr/>
        <a:lstStyle/>
        <a:p>
          <a:r>
            <a:rPr lang="en-US"/>
            <a:t>Regional Customization</a:t>
          </a:r>
        </a:p>
      </dgm:t>
    </dgm:pt>
    <dgm:pt modelId="{67C3735F-2302-4CFF-8D59-9D4D06DB38CD}" type="parTrans" cxnId="{93AA0A27-9C11-458D-99D9-16C6E793113A}">
      <dgm:prSet/>
      <dgm:spPr/>
      <dgm:t>
        <a:bodyPr/>
        <a:lstStyle/>
        <a:p>
          <a:endParaRPr lang="en-US"/>
        </a:p>
      </dgm:t>
    </dgm:pt>
    <dgm:pt modelId="{E7107229-2ED7-4AA8-B772-8DDC8CD57DD9}" type="sibTrans" cxnId="{93AA0A27-9C11-458D-99D9-16C6E793113A}">
      <dgm:prSet/>
      <dgm:spPr/>
      <dgm:t>
        <a:bodyPr/>
        <a:lstStyle/>
        <a:p>
          <a:endParaRPr lang="en-US"/>
        </a:p>
      </dgm:t>
    </dgm:pt>
    <dgm:pt modelId="{2830A922-F39B-423A-BF41-D8FC1A927F58}">
      <dgm:prSet phldrT="[Text]"/>
      <dgm:spPr/>
      <dgm:t>
        <a:bodyPr/>
        <a:lstStyle/>
        <a:p>
          <a:endParaRPr lang="en-US"/>
        </a:p>
      </dgm:t>
    </dgm:pt>
    <dgm:pt modelId="{DDDDB837-696F-4D09-869A-6F8A96CA9858}" type="parTrans" cxnId="{E8B7347A-5ADD-4063-AA66-BB16A83BDF46}">
      <dgm:prSet/>
      <dgm:spPr/>
      <dgm:t>
        <a:bodyPr/>
        <a:lstStyle/>
        <a:p>
          <a:endParaRPr lang="en-CA"/>
        </a:p>
      </dgm:t>
    </dgm:pt>
    <dgm:pt modelId="{00418CFD-DD6F-46AF-8C1F-B8046CBBEF7F}" type="sibTrans" cxnId="{E8B7347A-5ADD-4063-AA66-BB16A83BDF46}">
      <dgm:prSet/>
      <dgm:spPr/>
      <dgm:t>
        <a:bodyPr/>
        <a:lstStyle/>
        <a:p>
          <a:endParaRPr lang="en-US"/>
        </a:p>
      </dgm:t>
    </dgm:pt>
    <dgm:pt modelId="{3B290978-01A2-4782-B92A-E4AB92A59B18}">
      <dgm:prSet phldrT="[Text]"/>
      <dgm:spPr/>
      <dgm:t>
        <a:bodyPr/>
        <a:lstStyle/>
        <a:p>
          <a:r>
            <a:rPr lang="en-US"/>
            <a:t>Model Integration</a:t>
          </a:r>
        </a:p>
      </dgm:t>
    </dgm:pt>
    <dgm:pt modelId="{5D837414-686A-4687-AB26-EE83799E78DF}" type="parTrans" cxnId="{B3920141-45DA-4EFF-B3A1-04B81D107B34}">
      <dgm:prSet/>
      <dgm:spPr/>
      <dgm:t>
        <a:bodyPr/>
        <a:lstStyle/>
        <a:p>
          <a:endParaRPr lang="en-CA"/>
        </a:p>
      </dgm:t>
    </dgm:pt>
    <dgm:pt modelId="{20F32A03-3FA3-4030-BA81-238160C16D75}" type="sibTrans" cxnId="{B3920141-45DA-4EFF-B3A1-04B81D107B34}">
      <dgm:prSet/>
      <dgm:spPr/>
      <dgm:t>
        <a:bodyPr/>
        <a:lstStyle/>
        <a:p>
          <a:endParaRPr lang="en-US"/>
        </a:p>
      </dgm:t>
    </dgm:pt>
    <dgm:pt modelId="{11D5E213-3CD5-4529-8D71-E2A094C281F9}">
      <dgm:prSet phldrT="[Text]"/>
      <dgm:spPr/>
      <dgm:t>
        <a:bodyPr/>
        <a:lstStyle/>
        <a:p>
          <a:r>
            <a:rPr lang="en-US"/>
            <a:t>Advanced Prediction Capabilities</a:t>
          </a:r>
        </a:p>
      </dgm:t>
    </dgm:pt>
    <dgm:pt modelId="{21027BFD-46AA-4169-92CA-22433D56FA8F}" type="parTrans" cxnId="{7C5CD042-3B34-4F63-AC38-8972DD75127B}">
      <dgm:prSet/>
      <dgm:spPr/>
      <dgm:t>
        <a:bodyPr/>
        <a:lstStyle/>
        <a:p>
          <a:endParaRPr lang="en-CA"/>
        </a:p>
      </dgm:t>
    </dgm:pt>
    <dgm:pt modelId="{A714B759-7FCD-4342-9E2D-F0C0A6D03B72}" type="sibTrans" cxnId="{7C5CD042-3B34-4F63-AC38-8972DD75127B}">
      <dgm:prSet/>
      <dgm:spPr/>
      <dgm:t>
        <a:bodyPr/>
        <a:lstStyle/>
        <a:p>
          <a:endParaRPr lang="en-US"/>
        </a:p>
      </dgm:t>
    </dgm:pt>
    <dgm:pt modelId="{CAD4F97A-C198-4318-BF7A-2C0A04768AD9}">
      <dgm:prSet phldrT="[Text]"/>
      <dgm:spPr/>
      <dgm:t>
        <a:bodyPr/>
        <a:lstStyle/>
        <a:p>
          <a:r>
            <a:rPr lang="en-US"/>
            <a:t>Scalable Framework</a:t>
          </a:r>
        </a:p>
      </dgm:t>
    </dgm:pt>
    <dgm:pt modelId="{EEBFFD1A-4150-4CC2-9662-C3C37DB87501}" type="parTrans" cxnId="{1A864622-4E86-4B41-B640-E5747A2B5755}">
      <dgm:prSet/>
      <dgm:spPr/>
      <dgm:t>
        <a:bodyPr/>
        <a:lstStyle/>
        <a:p>
          <a:endParaRPr lang="en-CA"/>
        </a:p>
      </dgm:t>
    </dgm:pt>
    <dgm:pt modelId="{4FC8A6D0-105A-4098-91AC-A5BDB71EC2FB}" type="sibTrans" cxnId="{1A864622-4E86-4B41-B640-E5747A2B5755}">
      <dgm:prSet/>
      <dgm:spPr/>
      <dgm:t>
        <a:bodyPr/>
        <a:lstStyle/>
        <a:p>
          <a:endParaRPr lang="en-US"/>
        </a:p>
      </dgm:t>
    </dgm:pt>
    <dgm:pt modelId="{AD77464C-B9FF-4CE8-97BB-7762BAEC4072}" type="pres">
      <dgm:prSet presAssocID="{204AAC3F-21AC-4B7D-856D-E1AC5A4DE2D0}" presName="Name0" presStyleCnt="0">
        <dgm:presLayoutVars>
          <dgm:dir/>
          <dgm:animLvl val="lvl"/>
          <dgm:resizeHandles val="exact"/>
        </dgm:presLayoutVars>
      </dgm:prSet>
      <dgm:spPr/>
    </dgm:pt>
    <dgm:pt modelId="{173D17BF-EBD8-4324-88C5-E0E525881F07}" type="pres">
      <dgm:prSet presAssocID="{D48220B2-91B2-461F-AE50-FFAAC0408B88}" presName="composite" presStyleCnt="0"/>
      <dgm:spPr/>
    </dgm:pt>
    <dgm:pt modelId="{9E66577B-271A-4B69-A1C9-60828DC4206E}" type="pres">
      <dgm:prSet presAssocID="{D48220B2-91B2-461F-AE50-FFAAC0408B88}" presName="parTx" presStyleLbl="alignNode1" presStyleIdx="0" presStyleCnt="3">
        <dgm:presLayoutVars>
          <dgm:chMax val="0"/>
          <dgm:chPref val="0"/>
        </dgm:presLayoutVars>
      </dgm:prSet>
      <dgm:spPr/>
    </dgm:pt>
    <dgm:pt modelId="{41F3B21C-9F7C-4F65-9F80-7A047C515A65}" type="pres">
      <dgm:prSet presAssocID="{D48220B2-91B2-461F-AE50-FFAAC0408B88}" presName="desTx" presStyleLbl="alignAccFollowNode1" presStyleIdx="0" presStyleCnt="3">
        <dgm:presLayoutVars/>
      </dgm:prSet>
      <dgm:spPr/>
    </dgm:pt>
    <dgm:pt modelId="{3C0B943B-F219-4003-9BE5-4E3A13EAD240}" type="pres">
      <dgm:prSet presAssocID="{E2F11B45-B88D-44CB-AA6B-68F96F09B225}" presName="space" presStyleCnt="0"/>
      <dgm:spPr/>
    </dgm:pt>
    <dgm:pt modelId="{516D50AF-C475-4D24-86B3-E300033898FA}" type="pres">
      <dgm:prSet presAssocID="{CAD280B2-0A2D-4928-BB5C-4A732774DE8F}" presName="composite" presStyleCnt="0"/>
      <dgm:spPr/>
    </dgm:pt>
    <dgm:pt modelId="{FD447450-DAA9-4AA1-B6BD-CC838E067804}" type="pres">
      <dgm:prSet presAssocID="{CAD280B2-0A2D-4928-BB5C-4A732774DE8F}" presName="parTx" presStyleLbl="alignNode1" presStyleIdx="1" presStyleCnt="3">
        <dgm:presLayoutVars>
          <dgm:chMax val="0"/>
          <dgm:chPref val="0"/>
        </dgm:presLayoutVars>
      </dgm:prSet>
      <dgm:spPr/>
    </dgm:pt>
    <dgm:pt modelId="{AF1C3BDA-A87D-43B1-9581-AA5AFFF4BBA5}" type="pres">
      <dgm:prSet presAssocID="{CAD280B2-0A2D-4928-BB5C-4A732774DE8F}" presName="desTx" presStyleLbl="alignAccFollowNode1" presStyleIdx="1" presStyleCnt="3">
        <dgm:presLayoutVars/>
      </dgm:prSet>
      <dgm:spPr/>
    </dgm:pt>
    <dgm:pt modelId="{E0A5509E-9FB5-4419-8EC8-E334B8C56AEB}" type="pres">
      <dgm:prSet presAssocID="{391A8CA8-707B-4E56-82CC-B6B4601CCD5F}" presName="space" presStyleCnt="0"/>
      <dgm:spPr/>
    </dgm:pt>
    <dgm:pt modelId="{7BBD71C4-4503-4518-B0E5-4852BCF8C7CF}" type="pres">
      <dgm:prSet presAssocID="{D8DBE443-A6FE-48B3-8CD2-AAD4ACF75FCC}" presName="composite" presStyleCnt="0"/>
      <dgm:spPr/>
    </dgm:pt>
    <dgm:pt modelId="{959A204A-A27D-4168-96B5-5AA482C0B00B}" type="pres">
      <dgm:prSet presAssocID="{D8DBE443-A6FE-48B3-8CD2-AAD4ACF75FCC}" presName="parTx" presStyleLbl="alignNode1" presStyleIdx="2" presStyleCnt="3">
        <dgm:presLayoutVars>
          <dgm:chMax val="0"/>
          <dgm:chPref val="0"/>
        </dgm:presLayoutVars>
      </dgm:prSet>
      <dgm:spPr/>
    </dgm:pt>
    <dgm:pt modelId="{898FF70B-E49B-467C-B4C8-68EAEEBC12E5}" type="pres">
      <dgm:prSet presAssocID="{D8DBE443-A6FE-48B3-8CD2-AAD4ACF75FCC}" presName="desTx" presStyleLbl="alignAccFollowNode1" presStyleIdx="2" presStyleCnt="3">
        <dgm:presLayoutVars/>
      </dgm:prSet>
      <dgm:spPr/>
    </dgm:pt>
  </dgm:ptLst>
  <dgm:cxnLst>
    <dgm:cxn modelId="{77B7C707-ED3B-45D0-89D7-E453C3F0C297}" type="presOf" srcId="{85FB6C83-1DD8-459A-A8ED-B3821BD02925}" destId="{898FF70B-E49B-467C-B4C8-68EAEEBC12E5}" srcOrd="0" destOrd="1" presId="urn:microsoft.com/office/officeart/2016/7/layout/ChevronBlockProcess"/>
    <dgm:cxn modelId="{86361210-E82B-401E-829B-FCD5D0BC1AE6}" type="presOf" srcId="{7749D3D3-E0B2-4FF0-A8F5-2D8B3ACDCE5A}" destId="{AF1C3BDA-A87D-43B1-9581-AA5AFFF4BBA5}" srcOrd="0" destOrd="1" presId="urn:microsoft.com/office/officeart/2016/7/layout/ChevronBlockProcess"/>
    <dgm:cxn modelId="{B1F3A81F-B507-45DA-A016-06527D632614}" type="presOf" srcId="{0AF73CE2-331E-40F2-8EE3-55C8A79D717E}" destId="{41F3B21C-9F7C-4F65-9F80-7A047C515A65}" srcOrd="0" destOrd="0" presId="urn:microsoft.com/office/officeart/2016/7/layout/ChevronBlockProcess"/>
    <dgm:cxn modelId="{1A864622-4E86-4B41-B640-E5747A2B5755}" srcId="{D8DBE443-A6FE-48B3-8CD2-AAD4ACF75FCC}" destId="{CAD4F97A-C198-4318-BF7A-2C0A04768AD9}" srcOrd="3" destOrd="0" parTransId="{EEBFFD1A-4150-4CC2-9662-C3C37DB87501}" sibTransId="{4FC8A6D0-105A-4098-91AC-A5BDB71EC2FB}"/>
    <dgm:cxn modelId="{93AA0A27-9C11-458D-99D9-16C6E793113A}" srcId="{D8DBE443-A6FE-48B3-8CD2-AAD4ACF75FCC}" destId="{85FB6C83-1DD8-459A-A8ED-B3821BD02925}" srcOrd="1" destOrd="0" parTransId="{67C3735F-2302-4CFF-8D59-9D4D06DB38CD}" sibTransId="{E7107229-2ED7-4AA8-B772-8DDC8CD57DD9}"/>
    <dgm:cxn modelId="{692EAF38-A85B-4CE4-932E-5ADDE3327A28}" srcId="{204AAC3F-21AC-4B7D-856D-E1AC5A4DE2D0}" destId="{CAD280B2-0A2D-4928-BB5C-4A732774DE8F}" srcOrd="1" destOrd="0" parTransId="{2C0E74C7-6CC6-4D25-9709-6773F338A107}" sibTransId="{391A8CA8-707B-4E56-82CC-B6B4601CCD5F}"/>
    <dgm:cxn modelId="{B3920141-45DA-4EFF-B3A1-04B81D107B34}" srcId="{CAD280B2-0A2D-4928-BB5C-4A732774DE8F}" destId="{3B290978-01A2-4782-B92A-E4AB92A59B18}" srcOrd="2" destOrd="0" parTransId="{5D837414-686A-4687-AB26-EE83799E78DF}" sibTransId="{20F32A03-3FA3-4030-BA81-238160C16D75}"/>
    <dgm:cxn modelId="{7C5CD042-3B34-4F63-AC38-8972DD75127B}" srcId="{D8DBE443-A6FE-48B3-8CD2-AAD4ACF75FCC}" destId="{11D5E213-3CD5-4529-8D71-E2A094C281F9}" srcOrd="2" destOrd="0" parTransId="{21027BFD-46AA-4169-92CA-22433D56FA8F}" sibTransId="{A714B759-7FCD-4342-9E2D-F0C0A6D03B72}"/>
    <dgm:cxn modelId="{27449A6B-A55B-47B9-BF0E-FE5FA7A5A2E7}" type="presOf" srcId="{0469A7B5-3E5A-46A3-9C9F-6C5ABE9C79BD}" destId="{898FF70B-E49B-467C-B4C8-68EAEEBC12E5}" srcOrd="0" destOrd="0" presId="urn:microsoft.com/office/officeart/2016/7/layout/ChevronBlockProcess"/>
    <dgm:cxn modelId="{1D2C736D-2375-44A8-9134-582912B767C5}" srcId="{D48220B2-91B2-461F-AE50-FFAAC0408B88}" destId="{6FD396C0-AAA8-45B0-BE2E-37B231E45ADC}" srcOrd="1" destOrd="0" parTransId="{39324766-197A-43A0-8D9B-3CCCB048353E}" sibTransId="{42639A18-8B4A-4D6A-A90D-FEADB9396D4F}"/>
    <dgm:cxn modelId="{13CF056E-834D-4CD2-A936-41AC3320D408}" srcId="{CAD280B2-0A2D-4928-BB5C-4A732774DE8F}" destId="{7749D3D3-E0B2-4FF0-A8F5-2D8B3ACDCE5A}" srcOrd="1" destOrd="0" parTransId="{25D32FE7-0B41-49F4-B3FF-D9DBE5DD2747}" sibTransId="{C8A500FE-7098-4925-9426-3588372B1851}"/>
    <dgm:cxn modelId="{E8B7347A-5ADD-4063-AA66-BB16A83BDF46}" srcId="{CAD280B2-0A2D-4928-BB5C-4A732774DE8F}" destId="{2830A922-F39B-423A-BF41-D8FC1A927F58}" srcOrd="3" destOrd="0" parTransId="{DDDDB837-696F-4D09-869A-6F8A96CA9858}" sibTransId="{00418CFD-DD6F-46AF-8C1F-B8046CBBEF7F}"/>
    <dgm:cxn modelId="{846DA383-7D47-4D45-A198-23930065A4C2}" srcId="{204AAC3F-21AC-4B7D-856D-E1AC5A4DE2D0}" destId="{D8DBE443-A6FE-48B3-8CD2-AAD4ACF75FCC}" srcOrd="2" destOrd="0" parTransId="{2B82652F-DA10-4EE5-8FEC-CE2A8A5C3BCD}" sibTransId="{72BDB5AB-55D0-447D-AB70-EBBAB4F61FB9}"/>
    <dgm:cxn modelId="{A20DFD87-D46D-436D-A5B7-E623A6B32C17}" srcId="{D8DBE443-A6FE-48B3-8CD2-AAD4ACF75FCC}" destId="{0469A7B5-3E5A-46A3-9C9F-6C5ABE9C79BD}" srcOrd="0" destOrd="0" parTransId="{C2B1B535-E02A-4C88-8856-F64B4B9F3576}" sibTransId="{72A47329-6026-40FE-98D4-01B1BB4CCE8E}"/>
    <dgm:cxn modelId="{E27F868A-5795-48D1-961B-09E40B0DD831}" type="presOf" srcId="{1BD3E36A-06A1-4C43-955C-D3B5D850DB73}" destId="{AF1C3BDA-A87D-43B1-9581-AA5AFFF4BBA5}" srcOrd="0" destOrd="0" presId="urn:microsoft.com/office/officeart/2016/7/layout/ChevronBlockProcess"/>
    <dgm:cxn modelId="{303A528B-35FF-4422-AE3F-0762AB088BE8}" type="presOf" srcId="{D8DBE443-A6FE-48B3-8CD2-AAD4ACF75FCC}" destId="{959A204A-A27D-4168-96B5-5AA482C0B00B}" srcOrd="0" destOrd="0" presId="urn:microsoft.com/office/officeart/2016/7/layout/ChevronBlockProcess"/>
    <dgm:cxn modelId="{4574AF8B-C0DE-458C-9382-5441FCF8D36F}" type="presOf" srcId="{204AAC3F-21AC-4B7D-856D-E1AC5A4DE2D0}" destId="{AD77464C-B9FF-4CE8-97BB-7762BAEC4072}" srcOrd="0" destOrd="0" presId="urn:microsoft.com/office/officeart/2016/7/layout/ChevronBlockProcess"/>
    <dgm:cxn modelId="{FCF91591-95FF-4315-8F28-AAC53766DA4C}" srcId="{D48220B2-91B2-461F-AE50-FFAAC0408B88}" destId="{0AF73CE2-331E-40F2-8EE3-55C8A79D717E}" srcOrd="0" destOrd="0" parTransId="{AA0632EA-74BE-4865-9223-61AD70CCA4B7}" sibTransId="{9CB1BBB3-BEFB-434E-9792-47A8219800DC}"/>
    <dgm:cxn modelId="{32422791-130D-4EA3-9888-E47B101C0D65}" type="presOf" srcId="{11D5E213-3CD5-4529-8D71-E2A094C281F9}" destId="{898FF70B-E49B-467C-B4C8-68EAEEBC12E5}" srcOrd="0" destOrd="2" presId="urn:microsoft.com/office/officeart/2016/7/layout/ChevronBlockProcess"/>
    <dgm:cxn modelId="{01763296-4FF3-4DFA-9BE0-55E1FB47C82E}" type="presOf" srcId="{2830A922-F39B-423A-BF41-D8FC1A927F58}" destId="{AF1C3BDA-A87D-43B1-9581-AA5AFFF4BBA5}" srcOrd="0" destOrd="3" presId="urn:microsoft.com/office/officeart/2016/7/layout/ChevronBlockProcess"/>
    <dgm:cxn modelId="{0AC04597-E329-4D72-A3B9-C956BF92AC8A}" type="presOf" srcId="{3B290978-01A2-4782-B92A-E4AB92A59B18}" destId="{AF1C3BDA-A87D-43B1-9581-AA5AFFF4BBA5}" srcOrd="0" destOrd="2" presId="urn:microsoft.com/office/officeart/2016/7/layout/ChevronBlockProcess"/>
    <dgm:cxn modelId="{5CC46D98-1411-4B5C-A517-85A5D134BDD4}" type="presOf" srcId="{CAD280B2-0A2D-4928-BB5C-4A732774DE8F}" destId="{FD447450-DAA9-4AA1-B6BD-CC838E067804}" srcOrd="0" destOrd="0" presId="urn:microsoft.com/office/officeart/2016/7/layout/ChevronBlockProcess"/>
    <dgm:cxn modelId="{B6F14B9B-EC60-4AC2-A257-E8F67798A1E0}" srcId="{204AAC3F-21AC-4B7D-856D-E1AC5A4DE2D0}" destId="{D48220B2-91B2-461F-AE50-FFAAC0408B88}" srcOrd="0" destOrd="0" parTransId="{51C21F95-7D6D-48A3-B9A0-1371022CF34A}" sibTransId="{E2F11B45-B88D-44CB-AA6B-68F96F09B225}"/>
    <dgm:cxn modelId="{E6BFECBB-232C-4B9E-A186-2D503471E79D}" type="presOf" srcId="{CAD4F97A-C198-4318-BF7A-2C0A04768AD9}" destId="{898FF70B-E49B-467C-B4C8-68EAEEBC12E5}" srcOrd="0" destOrd="3" presId="urn:microsoft.com/office/officeart/2016/7/layout/ChevronBlockProcess"/>
    <dgm:cxn modelId="{719B6EE0-2111-4B85-93C0-86F37B16E01D}" srcId="{CAD280B2-0A2D-4928-BB5C-4A732774DE8F}" destId="{1BD3E36A-06A1-4C43-955C-D3B5D850DB73}" srcOrd="0" destOrd="0" parTransId="{AA7A8FC6-ACBB-4CD6-97C6-A062A898B324}" sibTransId="{8C44BE9F-4E71-422D-AE94-1232438CB0E4}"/>
    <dgm:cxn modelId="{70F5C2F7-A031-4BB5-B55E-A2E06D592729}" type="presOf" srcId="{D48220B2-91B2-461F-AE50-FFAAC0408B88}" destId="{9E66577B-271A-4B69-A1C9-60828DC4206E}" srcOrd="0" destOrd="0" presId="urn:microsoft.com/office/officeart/2016/7/layout/ChevronBlockProcess"/>
    <dgm:cxn modelId="{3A6F0EFF-1355-4EFD-A79C-5E15EA92B837}" type="presOf" srcId="{6FD396C0-AAA8-45B0-BE2E-37B231E45ADC}" destId="{41F3B21C-9F7C-4F65-9F80-7A047C515A65}" srcOrd="0" destOrd="1" presId="urn:microsoft.com/office/officeart/2016/7/layout/ChevronBlockProcess"/>
    <dgm:cxn modelId="{A912AAC9-2332-4B79-91BD-2B3A11EB596A}" type="presParOf" srcId="{AD77464C-B9FF-4CE8-97BB-7762BAEC4072}" destId="{173D17BF-EBD8-4324-88C5-E0E525881F07}" srcOrd="0" destOrd="0" presId="urn:microsoft.com/office/officeart/2016/7/layout/ChevronBlockProcess"/>
    <dgm:cxn modelId="{566F905C-347A-4731-8198-FF2B7539A83D}" type="presParOf" srcId="{173D17BF-EBD8-4324-88C5-E0E525881F07}" destId="{9E66577B-271A-4B69-A1C9-60828DC4206E}" srcOrd="0" destOrd="0" presId="urn:microsoft.com/office/officeart/2016/7/layout/ChevronBlockProcess"/>
    <dgm:cxn modelId="{70B0F984-DA2C-49E1-BDEF-0D91B47BE630}" type="presParOf" srcId="{173D17BF-EBD8-4324-88C5-E0E525881F07}" destId="{41F3B21C-9F7C-4F65-9F80-7A047C515A65}" srcOrd="1" destOrd="0" presId="urn:microsoft.com/office/officeart/2016/7/layout/ChevronBlockProcess"/>
    <dgm:cxn modelId="{C66A35B6-982C-4189-A5E7-F96514C57450}" type="presParOf" srcId="{AD77464C-B9FF-4CE8-97BB-7762BAEC4072}" destId="{3C0B943B-F219-4003-9BE5-4E3A13EAD240}" srcOrd="1" destOrd="0" presId="urn:microsoft.com/office/officeart/2016/7/layout/ChevronBlockProcess"/>
    <dgm:cxn modelId="{01084DF3-A101-4F18-A1AE-25CD081104D6}" type="presParOf" srcId="{AD77464C-B9FF-4CE8-97BB-7762BAEC4072}" destId="{516D50AF-C475-4D24-86B3-E300033898FA}" srcOrd="2" destOrd="0" presId="urn:microsoft.com/office/officeart/2016/7/layout/ChevronBlockProcess"/>
    <dgm:cxn modelId="{EE5CAEE3-FA30-4F46-B296-6B6AEA901726}" type="presParOf" srcId="{516D50AF-C475-4D24-86B3-E300033898FA}" destId="{FD447450-DAA9-4AA1-B6BD-CC838E067804}" srcOrd="0" destOrd="0" presId="urn:microsoft.com/office/officeart/2016/7/layout/ChevronBlockProcess"/>
    <dgm:cxn modelId="{054AF72F-2F29-417F-A56F-E5A78CA1A92E}" type="presParOf" srcId="{516D50AF-C475-4D24-86B3-E300033898FA}" destId="{AF1C3BDA-A87D-43B1-9581-AA5AFFF4BBA5}" srcOrd="1" destOrd="0" presId="urn:microsoft.com/office/officeart/2016/7/layout/ChevronBlockProcess"/>
    <dgm:cxn modelId="{66D1CD09-FE81-43E0-AF1B-E651DA924BDF}" type="presParOf" srcId="{AD77464C-B9FF-4CE8-97BB-7762BAEC4072}" destId="{E0A5509E-9FB5-4419-8EC8-E334B8C56AEB}" srcOrd="3" destOrd="0" presId="urn:microsoft.com/office/officeart/2016/7/layout/ChevronBlockProcess"/>
    <dgm:cxn modelId="{2324B5DE-DAB9-4163-B3D9-9B8D7ABB9F9A}" type="presParOf" srcId="{AD77464C-B9FF-4CE8-97BB-7762BAEC4072}" destId="{7BBD71C4-4503-4518-B0E5-4852BCF8C7CF}" srcOrd="4" destOrd="0" presId="urn:microsoft.com/office/officeart/2016/7/layout/ChevronBlockProcess"/>
    <dgm:cxn modelId="{B9895ECE-CCC7-4BE1-9686-D417531A70EB}" type="presParOf" srcId="{7BBD71C4-4503-4518-B0E5-4852BCF8C7CF}" destId="{959A204A-A27D-4168-96B5-5AA482C0B00B}" srcOrd="0" destOrd="0" presId="urn:microsoft.com/office/officeart/2016/7/layout/ChevronBlockProcess"/>
    <dgm:cxn modelId="{20BFAAB5-84E9-4DD6-852C-47C49BB8B236}" type="presParOf" srcId="{7BBD71C4-4503-4518-B0E5-4852BCF8C7CF}" destId="{898FF70B-E49B-467C-B4C8-68EAEEBC12E5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2DF36-4653-4675-A49A-2CAC9F6BEB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190A85A-955F-489B-8B55-660E86EDA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baseline="0"/>
            <a:t>Develop a Predictive System</a:t>
          </a:r>
          <a:endParaRPr lang="en-US" sz="2800"/>
        </a:p>
      </dgm:t>
    </dgm:pt>
    <dgm:pt modelId="{35C11F3A-A421-4039-8510-E9D2A192F09B}" type="parTrans" cxnId="{72E3B463-BC85-4B39-A640-57AB0769D786}">
      <dgm:prSet/>
      <dgm:spPr/>
      <dgm:t>
        <a:bodyPr/>
        <a:lstStyle/>
        <a:p>
          <a:endParaRPr lang="en-US" sz="2400"/>
        </a:p>
      </dgm:t>
    </dgm:pt>
    <dgm:pt modelId="{2FF495C6-535A-4008-82A0-6EF17A610B08}" type="sibTrans" cxnId="{72E3B463-BC85-4B39-A640-57AB0769D786}">
      <dgm:prSet/>
      <dgm:spPr/>
      <dgm:t>
        <a:bodyPr/>
        <a:lstStyle/>
        <a:p>
          <a:endParaRPr lang="en-US" sz="2400"/>
        </a:p>
      </dgm:t>
    </dgm:pt>
    <dgm:pt modelId="{25CB8D13-F367-4077-86C1-BE162C083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baseline="0"/>
            <a:t>Tailored for Alberta</a:t>
          </a:r>
          <a:endParaRPr lang="en-US" sz="2800"/>
        </a:p>
      </dgm:t>
    </dgm:pt>
    <dgm:pt modelId="{FAF224F4-3B7F-47BD-9BEA-DA6A31426244}" type="parTrans" cxnId="{066FC9B9-279F-4268-9D02-660D4DFCE83A}">
      <dgm:prSet/>
      <dgm:spPr/>
      <dgm:t>
        <a:bodyPr/>
        <a:lstStyle/>
        <a:p>
          <a:endParaRPr lang="en-US" sz="2400"/>
        </a:p>
      </dgm:t>
    </dgm:pt>
    <dgm:pt modelId="{BBFBF89C-03EC-4AA3-9AE6-980A597EFC58}" type="sibTrans" cxnId="{066FC9B9-279F-4268-9D02-660D4DFCE83A}">
      <dgm:prSet/>
      <dgm:spPr/>
      <dgm:t>
        <a:bodyPr/>
        <a:lstStyle/>
        <a:p>
          <a:endParaRPr lang="en-US" sz="2400"/>
        </a:p>
      </dgm:t>
    </dgm:pt>
    <dgm:pt modelId="{61920CD6-C475-4870-BBD1-B194D30F56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baseline="0"/>
            <a:t>Utilize Diverse Datasets</a:t>
          </a:r>
          <a:endParaRPr lang="en-US" sz="2800"/>
        </a:p>
      </dgm:t>
    </dgm:pt>
    <dgm:pt modelId="{9EA4E407-3473-4EE9-93B6-BA80082B9606}" type="parTrans" cxnId="{F865CAAD-FBC8-4886-8730-EC21536FCFC2}">
      <dgm:prSet/>
      <dgm:spPr/>
      <dgm:t>
        <a:bodyPr/>
        <a:lstStyle/>
        <a:p>
          <a:endParaRPr lang="en-US" sz="2400"/>
        </a:p>
      </dgm:t>
    </dgm:pt>
    <dgm:pt modelId="{E2020CFB-F175-4C46-A0A3-5DFA58ABC2E8}" type="sibTrans" cxnId="{F865CAAD-FBC8-4886-8730-EC21536FCFC2}">
      <dgm:prSet/>
      <dgm:spPr/>
      <dgm:t>
        <a:bodyPr/>
        <a:lstStyle/>
        <a:p>
          <a:endParaRPr lang="en-US" sz="2400"/>
        </a:p>
      </dgm:t>
    </dgm:pt>
    <dgm:pt modelId="{21F43561-458A-4DD8-8D72-BAC18668A6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baseline="0"/>
            <a:t>Support Prevention Efforts</a:t>
          </a:r>
          <a:endParaRPr lang="en-US" sz="2800"/>
        </a:p>
      </dgm:t>
    </dgm:pt>
    <dgm:pt modelId="{2F1170C4-D677-4E66-9123-2639EDF55946}" type="parTrans" cxnId="{7A5176F6-A77F-4B18-945C-47A48BA410A3}">
      <dgm:prSet/>
      <dgm:spPr/>
      <dgm:t>
        <a:bodyPr/>
        <a:lstStyle/>
        <a:p>
          <a:endParaRPr lang="en-US" sz="2400"/>
        </a:p>
      </dgm:t>
    </dgm:pt>
    <dgm:pt modelId="{0069D8FD-A568-4C7D-A004-D45046032063}" type="sibTrans" cxnId="{7A5176F6-A77F-4B18-945C-47A48BA410A3}">
      <dgm:prSet/>
      <dgm:spPr/>
      <dgm:t>
        <a:bodyPr/>
        <a:lstStyle/>
        <a:p>
          <a:endParaRPr lang="en-US" sz="2400"/>
        </a:p>
      </dgm:t>
    </dgm:pt>
    <dgm:pt modelId="{9CC10D27-772D-4600-B4BE-588C8BDA99A9}" type="pres">
      <dgm:prSet presAssocID="{52F2DF36-4653-4675-A49A-2CAC9F6BEB79}" presName="root" presStyleCnt="0">
        <dgm:presLayoutVars>
          <dgm:dir/>
          <dgm:resizeHandles val="exact"/>
        </dgm:presLayoutVars>
      </dgm:prSet>
      <dgm:spPr/>
    </dgm:pt>
    <dgm:pt modelId="{97670B29-FDFC-43BA-B2A4-781642B2D290}" type="pres">
      <dgm:prSet presAssocID="{6190A85A-955F-489B-8B55-660E86EDA829}" presName="compNode" presStyleCnt="0"/>
      <dgm:spPr/>
    </dgm:pt>
    <dgm:pt modelId="{F34DF4FE-7472-46D2-86E6-E0A255D9C898}" type="pres">
      <dgm:prSet presAssocID="{6190A85A-955F-489B-8B55-660E86EDA829}" presName="bgRect" presStyleLbl="bgShp" presStyleIdx="0" presStyleCnt="4"/>
      <dgm:spPr/>
    </dgm:pt>
    <dgm:pt modelId="{06CA7463-3669-4BAB-A942-A552E7403C77}" type="pres">
      <dgm:prSet presAssocID="{6190A85A-955F-489B-8B55-660E86EDA829}" presName="iconRect" presStyleLbl="node1" presStyleIdx="0" presStyleCnt="4" custScaleX="151485" custScaleY="1514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2665026-E727-43D3-A708-B55C10E88A60}" type="pres">
      <dgm:prSet presAssocID="{6190A85A-955F-489B-8B55-660E86EDA829}" presName="spaceRect" presStyleCnt="0"/>
      <dgm:spPr/>
    </dgm:pt>
    <dgm:pt modelId="{A8AEBE5A-CA70-466F-BDCB-BFE39F8D5255}" type="pres">
      <dgm:prSet presAssocID="{6190A85A-955F-489B-8B55-660E86EDA829}" presName="parTx" presStyleLbl="revTx" presStyleIdx="0" presStyleCnt="4">
        <dgm:presLayoutVars>
          <dgm:chMax val="0"/>
          <dgm:chPref val="0"/>
        </dgm:presLayoutVars>
      </dgm:prSet>
      <dgm:spPr/>
    </dgm:pt>
    <dgm:pt modelId="{2503BDA2-A3FF-49B7-9BC7-38B23A1384F7}" type="pres">
      <dgm:prSet presAssocID="{2FF495C6-535A-4008-82A0-6EF17A610B08}" presName="sibTrans" presStyleCnt="0"/>
      <dgm:spPr/>
    </dgm:pt>
    <dgm:pt modelId="{AFE91611-4E63-4B55-BE6C-6E8C88AC45BF}" type="pres">
      <dgm:prSet presAssocID="{25CB8D13-F367-4077-86C1-BE162C083BFB}" presName="compNode" presStyleCnt="0"/>
      <dgm:spPr/>
    </dgm:pt>
    <dgm:pt modelId="{8245B3CE-8878-4F58-82D4-9E80E01002A0}" type="pres">
      <dgm:prSet presAssocID="{25CB8D13-F367-4077-86C1-BE162C083BFB}" presName="bgRect" presStyleLbl="bgShp" presStyleIdx="1" presStyleCnt="4"/>
      <dgm:spPr/>
    </dgm:pt>
    <dgm:pt modelId="{3201C905-D02C-40C1-8FD7-44D53B744151}" type="pres">
      <dgm:prSet presAssocID="{25CB8D13-F367-4077-86C1-BE162C083BFB}" presName="iconRect" presStyleLbl="node1" presStyleIdx="1" presStyleCnt="4" custScaleX="151485" custScaleY="15148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ll scene"/>
        </a:ext>
      </dgm:extLst>
    </dgm:pt>
    <dgm:pt modelId="{E55884F5-DFF8-4B4F-A68E-548555F64D2E}" type="pres">
      <dgm:prSet presAssocID="{25CB8D13-F367-4077-86C1-BE162C083BFB}" presName="spaceRect" presStyleCnt="0"/>
      <dgm:spPr/>
    </dgm:pt>
    <dgm:pt modelId="{8701881E-7465-434A-A1CF-58DBF509AD65}" type="pres">
      <dgm:prSet presAssocID="{25CB8D13-F367-4077-86C1-BE162C083BFB}" presName="parTx" presStyleLbl="revTx" presStyleIdx="1" presStyleCnt="4">
        <dgm:presLayoutVars>
          <dgm:chMax val="0"/>
          <dgm:chPref val="0"/>
        </dgm:presLayoutVars>
      </dgm:prSet>
      <dgm:spPr/>
    </dgm:pt>
    <dgm:pt modelId="{A2595A7B-5E75-4123-92B4-F753E4ED29EF}" type="pres">
      <dgm:prSet presAssocID="{BBFBF89C-03EC-4AA3-9AE6-980A597EFC58}" presName="sibTrans" presStyleCnt="0"/>
      <dgm:spPr/>
    </dgm:pt>
    <dgm:pt modelId="{3B4397DC-6489-441C-A432-B37BBFD3AD1C}" type="pres">
      <dgm:prSet presAssocID="{61920CD6-C475-4870-BBD1-B194D30F5672}" presName="compNode" presStyleCnt="0"/>
      <dgm:spPr/>
    </dgm:pt>
    <dgm:pt modelId="{C108FBF3-4B6A-4E33-A9D3-B19D0BFF493B}" type="pres">
      <dgm:prSet presAssocID="{61920CD6-C475-4870-BBD1-B194D30F5672}" presName="bgRect" presStyleLbl="bgShp" presStyleIdx="2" presStyleCnt="4"/>
      <dgm:spPr/>
    </dgm:pt>
    <dgm:pt modelId="{CB1E9D11-B859-410E-82B7-5A6680F7BF0E}" type="pres">
      <dgm:prSet presAssocID="{61920CD6-C475-4870-BBD1-B194D30F5672}" presName="iconRect" presStyleLbl="node1" presStyleIdx="2" presStyleCnt="4" custScaleX="151485" custScaleY="1514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11E98B5-3CD0-424A-B1EC-1DF22F55BD19}" type="pres">
      <dgm:prSet presAssocID="{61920CD6-C475-4870-BBD1-B194D30F5672}" presName="spaceRect" presStyleCnt="0"/>
      <dgm:spPr/>
    </dgm:pt>
    <dgm:pt modelId="{0A48A293-715D-471B-80F0-8889D9BE219C}" type="pres">
      <dgm:prSet presAssocID="{61920CD6-C475-4870-BBD1-B194D30F5672}" presName="parTx" presStyleLbl="revTx" presStyleIdx="2" presStyleCnt="4">
        <dgm:presLayoutVars>
          <dgm:chMax val="0"/>
          <dgm:chPref val="0"/>
        </dgm:presLayoutVars>
      </dgm:prSet>
      <dgm:spPr/>
    </dgm:pt>
    <dgm:pt modelId="{6AB3C8E6-A3D8-4244-BBE1-38162411DC5C}" type="pres">
      <dgm:prSet presAssocID="{E2020CFB-F175-4C46-A0A3-5DFA58ABC2E8}" presName="sibTrans" presStyleCnt="0"/>
      <dgm:spPr/>
    </dgm:pt>
    <dgm:pt modelId="{84050198-9E22-451F-91ED-77CAD1A5334F}" type="pres">
      <dgm:prSet presAssocID="{21F43561-458A-4DD8-8D72-BAC18668A6EE}" presName="compNode" presStyleCnt="0"/>
      <dgm:spPr/>
    </dgm:pt>
    <dgm:pt modelId="{F73C275F-1F0A-485A-A4EF-F68F42D99FDD}" type="pres">
      <dgm:prSet presAssocID="{21F43561-458A-4DD8-8D72-BAC18668A6EE}" presName="bgRect" presStyleLbl="bgShp" presStyleIdx="3" presStyleCnt="4"/>
      <dgm:spPr/>
    </dgm:pt>
    <dgm:pt modelId="{B75D7272-B26E-465A-95ED-03760819C15E}" type="pres">
      <dgm:prSet presAssocID="{21F43561-458A-4DD8-8D72-BAC18668A6EE}" presName="iconRect" presStyleLbl="node1" presStyleIdx="3" presStyleCnt="4" custScaleX="151485" custScaleY="1514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D1F2942B-E03A-4C34-A3F0-3163E6316210}" type="pres">
      <dgm:prSet presAssocID="{21F43561-458A-4DD8-8D72-BAC18668A6EE}" presName="spaceRect" presStyleCnt="0"/>
      <dgm:spPr/>
    </dgm:pt>
    <dgm:pt modelId="{CD05E06C-A455-447B-873A-36DC97B78588}" type="pres">
      <dgm:prSet presAssocID="{21F43561-458A-4DD8-8D72-BAC18668A6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93B9341-06EB-4FD0-86CC-B743DB886108}" type="presOf" srcId="{61920CD6-C475-4870-BBD1-B194D30F5672}" destId="{0A48A293-715D-471B-80F0-8889D9BE219C}" srcOrd="0" destOrd="0" presId="urn:microsoft.com/office/officeart/2018/2/layout/IconVerticalSolidList"/>
    <dgm:cxn modelId="{72E3B463-BC85-4B39-A640-57AB0769D786}" srcId="{52F2DF36-4653-4675-A49A-2CAC9F6BEB79}" destId="{6190A85A-955F-489B-8B55-660E86EDA829}" srcOrd="0" destOrd="0" parTransId="{35C11F3A-A421-4039-8510-E9D2A192F09B}" sibTransId="{2FF495C6-535A-4008-82A0-6EF17A610B08}"/>
    <dgm:cxn modelId="{14D2CA52-A91F-49F2-97F6-55A5E6ACCFA6}" type="presOf" srcId="{52F2DF36-4653-4675-A49A-2CAC9F6BEB79}" destId="{9CC10D27-772D-4600-B4BE-588C8BDA99A9}" srcOrd="0" destOrd="0" presId="urn:microsoft.com/office/officeart/2018/2/layout/IconVerticalSolidList"/>
    <dgm:cxn modelId="{ECB25D9A-FB64-47BD-A7A5-C6B14030BA7B}" type="presOf" srcId="{6190A85A-955F-489B-8B55-660E86EDA829}" destId="{A8AEBE5A-CA70-466F-BDCB-BFE39F8D5255}" srcOrd="0" destOrd="0" presId="urn:microsoft.com/office/officeart/2018/2/layout/IconVerticalSolidList"/>
    <dgm:cxn modelId="{9D69009E-FD8F-4A77-8D59-8D187CA52F5E}" type="presOf" srcId="{21F43561-458A-4DD8-8D72-BAC18668A6EE}" destId="{CD05E06C-A455-447B-873A-36DC97B78588}" srcOrd="0" destOrd="0" presId="urn:microsoft.com/office/officeart/2018/2/layout/IconVerticalSolidList"/>
    <dgm:cxn modelId="{F865CAAD-FBC8-4886-8730-EC21536FCFC2}" srcId="{52F2DF36-4653-4675-A49A-2CAC9F6BEB79}" destId="{61920CD6-C475-4870-BBD1-B194D30F5672}" srcOrd="2" destOrd="0" parTransId="{9EA4E407-3473-4EE9-93B6-BA80082B9606}" sibTransId="{E2020CFB-F175-4C46-A0A3-5DFA58ABC2E8}"/>
    <dgm:cxn modelId="{066FC9B9-279F-4268-9D02-660D4DFCE83A}" srcId="{52F2DF36-4653-4675-A49A-2CAC9F6BEB79}" destId="{25CB8D13-F367-4077-86C1-BE162C083BFB}" srcOrd="1" destOrd="0" parTransId="{FAF224F4-3B7F-47BD-9BEA-DA6A31426244}" sibTransId="{BBFBF89C-03EC-4AA3-9AE6-980A597EFC58}"/>
    <dgm:cxn modelId="{AE6D06F6-8DE6-490D-AADC-25D0C4F21B55}" type="presOf" srcId="{25CB8D13-F367-4077-86C1-BE162C083BFB}" destId="{8701881E-7465-434A-A1CF-58DBF509AD65}" srcOrd="0" destOrd="0" presId="urn:microsoft.com/office/officeart/2018/2/layout/IconVerticalSolidList"/>
    <dgm:cxn modelId="{7A5176F6-A77F-4B18-945C-47A48BA410A3}" srcId="{52F2DF36-4653-4675-A49A-2CAC9F6BEB79}" destId="{21F43561-458A-4DD8-8D72-BAC18668A6EE}" srcOrd="3" destOrd="0" parTransId="{2F1170C4-D677-4E66-9123-2639EDF55946}" sibTransId="{0069D8FD-A568-4C7D-A004-D45046032063}"/>
    <dgm:cxn modelId="{DA20909E-0679-42E0-BD61-D96B49A680F5}" type="presParOf" srcId="{9CC10D27-772D-4600-B4BE-588C8BDA99A9}" destId="{97670B29-FDFC-43BA-B2A4-781642B2D290}" srcOrd="0" destOrd="0" presId="urn:microsoft.com/office/officeart/2018/2/layout/IconVerticalSolidList"/>
    <dgm:cxn modelId="{9DBFA815-6A3A-40B0-AFC4-E7426526BBB1}" type="presParOf" srcId="{97670B29-FDFC-43BA-B2A4-781642B2D290}" destId="{F34DF4FE-7472-46D2-86E6-E0A255D9C898}" srcOrd="0" destOrd="0" presId="urn:microsoft.com/office/officeart/2018/2/layout/IconVerticalSolidList"/>
    <dgm:cxn modelId="{8ECD9A15-3949-4A6A-A19A-DA29B9ADB1C6}" type="presParOf" srcId="{97670B29-FDFC-43BA-B2A4-781642B2D290}" destId="{06CA7463-3669-4BAB-A942-A552E7403C77}" srcOrd="1" destOrd="0" presId="urn:microsoft.com/office/officeart/2018/2/layout/IconVerticalSolidList"/>
    <dgm:cxn modelId="{016105A6-62EF-41C1-A9B1-E8B1B6A97C14}" type="presParOf" srcId="{97670B29-FDFC-43BA-B2A4-781642B2D290}" destId="{82665026-E727-43D3-A708-B55C10E88A60}" srcOrd="2" destOrd="0" presId="urn:microsoft.com/office/officeart/2018/2/layout/IconVerticalSolidList"/>
    <dgm:cxn modelId="{4136BF07-5533-4BF5-9BFE-829B7CA84C5B}" type="presParOf" srcId="{97670B29-FDFC-43BA-B2A4-781642B2D290}" destId="{A8AEBE5A-CA70-466F-BDCB-BFE39F8D5255}" srcOrd="3" destOrd="0" presId="urn:microsoft.com/office/officeart/2018/2/layout/IconVerticalSolidList"/>
    <dgm:cxn modelId="{951E83E7-DD44-4A27-8EF2-DC6087FD2112}" type="presParOf" srcId="{9CC10D27-772D-4600-B4BE-588C8BDA99A9}" destId="{2503BDA2-A3FF-49B7-9BC7-38B23A1384F7}" srcOrd="1" destOrd="0" presId="urn:microsoft.com/office/officeart/2018/2/layout/IconVerticalSolidList"/>
    <dgm:cxn modelId="{8E4BCB60-E37F-4596-B331-68A9E50ED644}" type="presParOf" srcId="{9CC10D27-772D-4600-B4BE-588C8BDA99A9}" destId="{AFE91611-4E63-4B55-BE6C-6E8C88AC45BF}" srcOrd="2" destOrd="0" presId="urn:microsoft.com/office/officeart/2018/2/layout/IconVerticalSolidList"/>
    <dgm:cxn modelId="{BBF1A899-4A5A-4FA6-BAC3-604B95E74375}" type="presParOf" srcId="{AFE91611-4E63-4B55-BE6C-6E8C88AC45BF}" destId="{8245B3CE-8878-4F58-82D4-9E80E01002A0}" srcOrd="0" destOrd="0" presId="urn:microsoft.com/office/officeart/2018/2/layout/IconVerticalSolidList"/>
    <dgm:cxn modelId="{0F7969A0-5FC6-4DE9-A5A6-59B144142282}" type="presParOf" srcId="{AFE91611-4E63-4B55-BE6C-6E8C88AC45BF}" destId="{3201C905-D02C-40C1-8FD7-44D53B744151}" srcOrd="1" destOrd="0" presId="urn:microsoft.com/office/officeart/2018/2/layout/IconVerticalSolidList"/>
    <dgm:cxn modelId="{1FA454B2-B526-40C5-9207-6B59E30EC0CA}" type="presParOf" srcId="{AFE91611-4E63-4B55-BE6C-6E8C88AC45BF}" destId="{E55884F5-DFF8-4B4F-A68E-548555F64D2E}" srcOrd="2" destOrd="0" presId="urn:microsoft.com/office/officeart/2018/2/layout/IconVerticalSolidList"/>
    <dgm:cxn modelId="{4F14EBF1-818B-4F59-AC78-5B8C465D4F01}" type="presParOf" srcId="{AFE91611-4E63-4B55-BE6C-6E8C88AC45BF}" destId="{8701881E-7465-434A-A1CF-58DBF509AD65}" srcOrd="3" destOrd="0" presId="urn:microsoft.com/office/officeart/2018/2/layout/IconVerticalSolidList"/>
    <dgm:cxn modelId="{A82F6972-A8E0-480C-A3C0-986929616B6F}" type="presParOf" srcId="{9CC10D27-772D-4600-B4BE-588C8BDA99A9}" destId="{A2595A7B-5E75-4123-92B4-F753E4ED29EF}" srcOrd="3" destOrd="0" presId="urn:microsoft.com/office/officeart/2018/2/layout/IconVerticalSolidList"/>
    <dgm:cxn modelId="{45B233FE-8011-4EC5-A2B1-1738A73CD8C9}" type="presParOf" srcId="{9CC10D27-772D-4600-B4BE-588C8BDA99A9}" destId="{3B4397DC-6489-441C-A432-B37BBFD3AD1C}" srcOrd="4" destOrd="0" presId="urn:microsoft.com/office/officeart/2018/2/layout/IconVerticalSolidList"/>
    <dgm:cxn modelId="{06E9FDB2-9F4F-4529-B72C-9B16A6FA96D4}" type="presParOf" srcId="{3B4397DC-6489-441C-A432-B37BBFD3AD1C}" destId="{C108FBF3-4B6A-4E33-A9D3-B19D0BFF493B}" srcOrd="0" destOrd="0" presId="urn:microsoft.com/office/officeart/2018/2/layout/IconVerticalSolidList"/>
    <dgm:cxn modelId="{E4E927F4-0722-49B7-9B07-88568B93A012}" type="presParOf" srcId="{3B4397DC-6489-441C-A432-B37BBFD3AD1C}" destId="{CB1E9D11-B859-410E-82B7-5A6680F7BF0E}" srcOrd="1" destOrd="0" presId="urn:microsoft.com/office/officeart/2018/2/layout/IconVerticalSolidList"/>
    <dgm:cxn modelId="{27F41CEB-E94C-4F62-80D4-DEA8E50D1820}" type="presParOf" srcId="{3B4397DC-6489-441C-A432-B37BBFD3AD1C}" destId="{E11E98B5-3CD0-424A-B1EC-1DF22F55BD19}" srcOrd="2" destOrd="0" presId="urn:microsoft.com/office/officeart/2018/2/layout/IconVerticalSolidList"/>
    <dgm:cxn modelId="{1E4C46F8-A84E-40AE-BF96-F120634DAF73}" type="presParOf" srcId="{3B4397DC-6489-441C-A432-B37BBFD3AD1C}" destId="{0A48A293-715D-471B-80F0-8889D9BE219C}" srcOrd="3" destOrd="0" presId="urn:microsoft.com/office/officeart/2018/2/layout/IconVerticalSolidList"/>
    <dgm:cxn modelId="{BBA4F59E-87D4-4C09-849A-35A1E3771158}" type="presParOf" srcId="{9CC10D27-772D-4600-B4BE-588C8BDA99A9}" destId="{6AB3C8E6-A3D8-4244-BBE1-38162411DC5C}" srcOrd="5" destOrd="0" presId="urn:microsoft.com/office/officeart/2018/2/layout/IconVerticalSolidList"/>
    <dgm:cxn modelId="{D9747342-FF0F-49C4-A15C-837F16756F9C}" type="presParOf" srcId="{9CC10D27-772D-4600-B4BE-588C8BDA99A9}" destId="{84050198-9E22-451F-91ED-77CAD1A5334F}" srcOrd="6" destOrd="0" presId="urn:microsoft.com/office/officeart/2018/2/layout/IconVerticalSolidList"/>
    <dgm:cxn modelId="{2B4EF12A-2B40-4BEE-B57E-298CD393455C}" type="presParOf" srcId="{84050198-9E22-451F-91ED-77CAD1A5334F}" destId="{F73C275F-1F0A-485A-A4EF-F68F42D99FDD}" srcOrd="0" destOrd="0" presId="urn:microsoft.com/office/officeart/2018/2/layout/IconVerticalSolidList"/>
    <dgm:cxn modelId="{47AFED76-1B03-4901-847C-7E45E790D02E}" type="presParOf" srcId="{84050198-9E22-451F-91ED-77CAD1A5334F}" destId="{B75D7272-B26E-465A-95ED-03760819C15E}" srcOrd="1" destOrd="0" presId="urn:microsoft.com/office/officeart/2018/2/layout/IconVerticalSolidList"/>
    <dgm:cxn modelId="{CAF537AE-50D2-4156-A824-46B0CB55464D}" type="presParOf" srcId="{84050198-9E22-451F-91ED-77CAD1A5334F}" destId="{D1F2942B-E03A-4C34-A3F0-3163E6316210}" srcOrd="2" destOrd="0" presId="urn:microsoft.com/office/officeart/2018/2/layout/IconVerticalSolidList"/>
    <dgm:cxn modelId="{53F02DEB-7960-405D-B879-E91B3943DB69}" type="presParOf" srcId="{84050198-9E22-451F-91ED-77CAD1A5334F}" destId="{CD05E06C-A455-447B-873A-36DC97B785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C83EEA-4911-4A97-AC59-4A84F8DAED6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1DDB721-A6DF-4CD2-9C51-C3D3CF43B34E}">
      <dgm:prSet/>
      <dgm:spPr/>
      <dgm:t>
        <a:bodyPr/>
        <a:lstStyle/>
        <a:p>
          <a:r>
            <a:rPr lang="en-US"/>
            <a:t>Model Scalability</a:t>
          </a:r>
        </a:p>
      </dgm:t>
    </dgm:pt>
    <dgm:pt modelId="{220D10F8-AE38-48BA-A693-43659B167D81}" type="parTrans" cxnId="{5596FCD5-A004-4FB6-871B-0745A6C5074A}">
      <dgm:prSet/>
      <dgm:spPr/>
      <dgm:t>
        <a:bodyPr/>
        <a:lstStyle/>
        <a:p>
          <a:endParaRPr lang="en-US"/>
        </a:p>
      </dgm:t>
    </dgm:pt>
    <dgm:pt modelId="{8E0577D9-06FF-41D6-9C07-A81590830D70}" type="sibTrans" cxnId="{5596FCD5-A004-4FB6-871B-0745A6C5074A}">
      <dgm:prSet/>
      <dgm:spPr/>
      <dgm:t>
        <a:bodyPr/>
        <a:lstStyle/>
        <a:p>
          <a:endParaRPr lang="en-US"/>
        </a:p>
      </dgm:t>
    </dgm:pt>
    <dgm:pt modelId="{F6A59F5C-2D49-4A09-ADC3-49335FD81990}">
      <dgm:prSet/>
      <dgm:spPr/>
      <dgm:t>
        <a:bodyPr/>
        <a:lstStyle/>
        <a:p>
          <a:r>
            <a:rPr lang="en-US"/>
            <a:t>Integration with real-time systems</a:t>
          </a:r>
        </a:p>
      </dgm:t>
    </dgm:pt>
    <dgm:pt modelId="{BB67AB10-32BC-4BF9-9186-C5BFC5BA84C3}" type="parTrans" cxnId="{FEBEFBE4-04B9-4745-8F7A-831B650A6FF3}">
      <dgm:prSet/>
      <dgm:spPr/>
      <dgm:t>
        <a:bodyPr/>
        <a:lstStyle/>
        <a:p>
          <a:endParaRPr lang="en-US"/>
        </a:p>
      </dgm:t>
    </dgm:pt>
    <dgm:pt modelId="{93D190CF-BABC-4250-A14D-4AB1E568A044}" type="sibTrans" cxnId="{FEBEFBE4-04B9-4745-8F7A-831B650A6FF3}">
      <dgm:prSet/>
      <dgm:spPr/>
      <dgm:t>
        <a:bodyPr/>
        <a:lstStyle/>
        <a:p>
          <a:endParaRPr lang="en-US"/>
        </a:p>
      </dgm:t>
    </dgm:pt>
    <dgm:pt modelId="{02DBDC4A-517E-4516-BBE7-A4F28257EFA0}">
      <dgm:prSet/>
      <dgm:spPr/>
      <dgm:t>
        <a:bodyPr/>
        <a:lstStyle/>
        <a:p>
          <a:r>
            <a:rPr lang="en-US"/>
            <a:t>Multi-Hazard Prediction</a:t>
          </a:r>
        </a:p>
      </dgm:t>
    </dgm:pt>
    <dgm:pt modelId="{0F8AC70D-8971-4DAC-BF4E-45D9B0115C68}" type="parTrans" cxnId="{A82D5064-2FDB-4B37-8E6F-99AA522FC1AB}">
      <dgm:prSet/>
      <dgm:spPr/>
      <dgm:t>
        <a:bodyPr/>
        <a:lstStyle/>
        <a:p>
          <a:endParaRPr lang="en-US"/>
        </a:p>
      </dgm:t>
    </dgm:pt>
    <dgm:pt modelId="{1806EECF-F4D4-4514-95DF-00164FA37D85}" type="sibTrans" cxnId="{A82D5064-2FDB-4B37-8E6F-99AA522FC1AB}">
      <dgm:prSet/>
      <dgm:spPr/>
      <dgm:t>
        <a:bodyPr/>
        <a:lstStyle/>
        <a:p>
          <a:endParaRPr lang="en-US"/>
        </a:p>
      </dgm:t>
    </dgm:pt>
    <dgm:pt modelId="{D23DB8DD-028A-4C08-AE97-E31A2C65C026}">
      <dgm:prSet/>
      <dgm:spPr/>
      <dgm:t>
        <a:bodyPr/>
        <a:lstStyle/>
        <a:p>
          <a:r>
            <a:rPr lang="en-US"/>
            <a:t>Decision- Making Support</a:t>
          </a:r>
        </a:p>
      </dgm:t>
    </dgm:pt>
    <dgm:pt modelId="{F9F37174-5771-461F-B4D2-16E261F77437}" type="parTrans" cxnId="{BDD6BFF8-B7D1-44CE-87C9-A20226D29686}">
      <dgm:prSet/>
      <dgm:spPr/>
      <dgm:t>
        <a:bodyPr/>
        <a:lstStyle/>
        <a:p>
          <a:endParaRPr lang="en-US"/>
        </a:p>
      </dgm:t>
    </dgm:pt>
    <dgm:pt modelId="{3BF80AC2-1AC8-4232-B753-D75B2153BB64}" type="sibTrans" cxnId="{BDD6BFF8-B7D1-44CE-87C9-A20226D29686}">
      <dgm:prSet/>
      <dgm:spPr/>
      <dgm:t>
        <a:bodyPr/>
        <a:lstStyle/>
        <a:p>
          <a:endParaRPr lang="en-US"/>
        </a:p>
      </dgm:t>
    </dgm:pt>
    <dgm:pt modelId="{0816EDA5-8F50-4111-899C-7D2E6B6D6CA3}">
      <dgm:prSet/>
      <dgm:spPr/>
      <dgm:t>
        <a:bodyPr/>
        <a:lstStyle/>
        <a:p>
          <a:r>
            <a:rPr lang="en-US"/>
            <a:t>Incorporation of Advanced data sources</a:t>
          </a:r>
        </a:p>
      </dgm:t>
    </dgm:pt>
    <dgm:pt modelId="{9B552235-7668-460D-BDF5-6BC3F60AD722}" type="parTrans" cxnId="{BFBEFC62-11EF-4B72-9DDF-3439D6764A0E}">
      <dgm:prSet/>
      <dgm:spPr/>
      <dgm:t>
        <a:bodyPr/>
        <a:lstStyle/>
        <a:p>
          <a:endParaRPr lang="en-US"/>
        </a:p>
      </dgm:t>
    </dgm:pt>
    <dgm:pt modelId="{01073CA2-3C87-495B-A672-92AFA22D80CF}" type="sibTrans" cxnId="{BFBEFC62-11EF-4B72-9DDF-3439D6764A0E}">
      <dgm:prSet/>
      <dgm:spPr/>
      <dgm:t>
        <a:bodyPr/>
        <a:lstStyle/>
        <a:p>
          <a:endParaRPr lang="en-US"/>
        </a:p>
      </dgm:t>
    </dgm:pt>
    <dgm:pt modelId="{C41E105B-E963-46FF-A877-9929947A0548}">
      <dgm:prSet/>
      <dgm:spPr/>
      <dgm:t>
        <a:bodyPr/>
        <a:lstStyle/>
        <a:p>
          <a:r>
            <a:rPr lang="en-US"/>
            <a:t>Community Applications</a:t>
          </a:r>
        </a:p>
      </dgm:t>
    </dgm:pt>
    <dgm:pt modelId="{B7DF5D41-0EFD-4FA9-8B16-625580511AE6}" type="parTrans" cxnId="{ECD73BFF-74A3-4162-BF62-384437623921}">
      <dgm:prSet/>
      <dgm:spPr/>
      <dgm:t>
        <a:bodyPr/>
        <a:lstStyle/>
        <a:p>
          <a:endParaRPr lang="en-US"/>
        </a:p>
      </dgm:t>
    </dgm:pt>
    <dgm:pt modelId="{DC6BBE9F-3150-463B-A3A4-3AAB55A92A91}" type="sibTrans" cxnId="{ECD73BFF-74A3-4162-BF62-384437623921}">
      <dgm:prSet/>
      <dgm:spPr/>
      <dgm:t>
        <a:bodyPr/>
        <a:lstStyle/>
        <a:p>
          <a:endParaRPr lang="en-US"/>
        </a:p>
      </dgm:t>
    </dgm:pt>
    <dgm:pt modelId="{C6ADE90E-BD3F-407B-813A-C8BBB7D374BB}" type="pres">
      <dgm:prSet presAssocID="{D7C83EEA-4911-4A97-AC59-4A84F8DAED67}" presName="vert0" presStyleCnt="0">
        <dgm:presLayoutVars>
          <dgm:dir/>
          <dgm:animOne val="branch"/>
          <dgm:animLvl val="lvl"/>
        </dgm:presLayoutVars>
      </dgm:prSet>
      <dgm:spPr/>
    </dgm:pt>
    <dgm:pt modelId="{C50AAFD3-9367-4FEB-B662-598EAB93C2C6}" type="pres">
      <dgm:prSet presAssocID="{71DDB721-A6DF-4CD2-9C51-C3D3CF43B34E}" presName="thickLine" presStyleLbl="alignNode1" presStyleIdx="0" presStyleCnt="6"/>
      <dgm:spPr/>
    </dgm:pt>
    <dgm:pt modelId="{276CFC9B-55DE-4428-8CC9-3FAD7D2E00CC}" type="pres">
      <dgm:prSet presAssocID="{71DDB721-A6DF-4CD2-9C51-C3D3CF43B34E}" presName="horz1" presStyleCnt="0"/>
      <dgm:spPr/>
    </dgm:pt>
    <dgm:pt modelId="{DE0928F8-07A3-4D67-B9B7-F208768D7C04}" type="pres">
      <dgm:prSet presAssocID="{71DDB721-A6DF-4CD2-9C51-C3D3CF43B34E}" presName="tx1" presStyleLbl="revTx" presStyleIdx="0" presStyleCnt="6"/>
      <dgm:spPr/>
    </dgm:pt>
    <dgm:pt modelId="{A0A0D519-4EDC-418D-9FD8-5D3AE2B9EEE9}" type="pres">
      <dgm:prSet presAssocID="{71DDB721-A6DF-4CD2-9C51-C3D3CF43B34E}" presName="vert1" presStyleCnt="0"/>
      <dgm:spPr/>
    </dgm:pt>
    <dgm:pt modelId="{497BACD2-6741-4728-AB7D-83A5A34A6707}" type="pres">
      <dgm:prSet presAssocID="{F6A59F5C-2D49-4A09-ADC3-49335FD81990}" presName="thickLine" presStyleLbl="alignNode1" presStyleIdx="1" presStyleCnt="6"/>
      <dgm:spPr/>
    </dgm:pt>
    <dgm:pt modelId="{9267CD80-EE31-4B70-AF8D-55773381A082}" type="pres">
      <dgm:prSet presAssocID="{F6A59F5C-2D49-4A09-ADC3-49335FD81990}" presName="horz1" presStyleCnt="0"/>
      <dgm:spPr/>
    </dgm:pt>
    <dgm:pt modelId="{D75D109D-536A-4E32-8F2F-8D813AE24D63}" type="pres">
      <dgm:prSet presAssocID="{F6A59F5C-2D49-4A09-ADC3-49335FD81990}" presName="tx1" presStyleLbl="revTx" presStyleIdx="1" presStyleCnt="6"/>
      <dgm:spPr/>
    </dgm:pt>
    <dgm:pt modelId="{9BEDC382-8EF2-4750-9170-84C9CDB6661F}" type="pres">
      <dgm:prSet presAssocID="{F6A59F5C-2D49-4A09-ADC3-49335FD81990}" presName="vert1" presStyleCnt="0"/>
      <dgm:spPr/>
    </dgm:pt>
    <dgm:pt modelId="{8BEB110B-8FD5-4571-A54D-FA90A58EEF9E}" type="pres">
      <dgm:prSet presAssocID="{02DBDC4A-517E-4516-BBE7-A4F28257EFA0}" presName="thickLine" presStyleLbl="alignNode1" presStyleIdx="2" presStyleCnt="6"/>
      <dgm:spPr/>
    </dgm:pt>
    <dgm:pt modelId="{0B8D2E5C-18F4-4E75-8D55-7905B849E05C}" type="pres">
      <dgm:prSet presAssocID="{02DBDC4A-517E-4516-BBE7-A4F28257EFA0}" presName="horz1" presStyleCnt="0"/>
      <dgm:spPr/>
    </dgm:pt>
    <dgm:pt modelId="{65CADFDD-891B-4551-B2D6-91A5D48D2512}" type="pres">
      <dgm:prSet presAssocID="{02DBDC4A-517E-4516-BBE7-A4F28257EFA0}" presName="tx1" presStyleLbl="revTx" presStyleIdx="2" presStyleCnt="6"/>
      <dgm:spPr/>
    </dgm:pt>
    <dgm:pt modelId="{FA1F157A-F2FA-4731-A1C2-06D6FE7E0732}" type="pres">
      <dgm:prSet presAssocID="{02DBDC4A-517E-4516-BBE7-A4F28257EFA0}" presName="vert1" presStyleCnt="0"/>
      <dgm:spPr/>
    </dgm:pt>
    <dgm:pt modelId="{22456B9B-4084-403A-91FA-E3FCAA2EC6DB}" type="pres">
      <dgm:prSet presAssocID="{D23DB8DD-028A-4C08-AE97-E31A2C65C026}" presName="thickLine" presStyleLbl="alignNode1" presStyleIdx="3" presStyleCnt="6"/>
      <dgm:spPr/>
    </dgm:pt>
    <dgm:pt modelId="{AF6F338F-AEFF-46E0-ABA2-D385079632B2}" type="pres">
      <dgm:prSet presAssocID="{D23DB8DD-028A-4C08-AE97-E31A2C65C026}" presName="horz1" presStyleCnt="0"/>
      <dgm:spPr/>
    </dgm:pt>
    <dgm:pt modelId="{3F1978B6-9DEE-4925-A4D7-E0FB4BC2E5F3}" type="pres">
      <dgm:prSet presAssocID="{D23DB8DD-028A-4C08-AE97-E31A2C65C026}" presName="tx1" presStyleLbl="revTx" presStyleIdx="3" presStyleCnt="6"/>
      <dgm:spPr/>
    </dgm:pt>
    <dgm:pt modelId="{C108A963-F1F4-4689-9735-D34B4DFA9DD8}" type="pres">
      <dgm:prSet presAssocID="{D23DB8DD-028A-4C08-AE97-E31A2C65C026}" presName="vert1" presStyleCnt="0"/>
      <dgm:spPr/>
    </dgm:pt>
    <dgm:pt modelId="{9D9C7BE1-4756-42F2-8724-D8158A4D4275}" type="pres">
      <dgm:prSet presAssocID="{0816EDA5-8F50-4111-899C-7D2E6B6D6CA3}" presName="thickLine" presStyleLbl="alignNode1" presStyleIdx="4" presStyleCnt="6"/>
      <dgm:spPr/>
    </dgm:pt>
    <dgm:pt modelId="{14E066EC-3883-4BF5-90D2-4F09872A57DF}" type="pres">
      <dgm:prSet presAssocID="{0816EDA5-8F50-4111-899C-7D2E6B6D6CA3}" presName="horz1" presStyleCnt="0"/>
      <dgm:spPr/>
    </dgm:pt>
    <dgm:pt modelId="{A5BF80AE-529D-4D61-9997-F3D129B1D5FD}" type="pres">
      <dgm:prSet presAssocID="{0816EDA5-8F50-4111-899C-7D2E6B6D6CA3}" presName="tx1" presStyleLbl="revTx" presStyleIdx="4" presStyleCnt="6"/>
      <dgm:spPr/>
    </dgm:pt>
    <dgm:pt modelId="{5D51F4A3-D3DC-4AA9-8D80-62E8292256D2}" type="pres">
      <dgm:prSet presAssocID="{0816EDA5-8F50-4111-899C-7D2E6B6D6CA3}" presName="vert1" presStyleCnt="0"/>
      <dgm:spPr/>
    </dgm:pt>
    <dgm:pt modelId="{3B281846-CC6B-47C8-B0E9-9DEDBF93B271}" type="pres">
      <dgm:prSet presAssocID="{C41E105B-E963-46FF-A877-9929947A0548}" presName="thickLine" presStyleLbl="alignNode1" presStyleIdx="5" presStyleCnt="6"/>
      <dgm:spPr/>
    </dgm:pt>
    <dgm:pt modelId="{8AA3415B-562F-4FB7-81E1-E08CEB5E6844}" type="pres">
      <dgm:prSet presAssocID="{C41E105B-E963-46FF-A877-9929947A0548}" presName="horz1" presStyleCnt="0"/>
      <dgm:spPr/>
    </dgm:pt>
    <dgm:pt modelId="{ED0E7A20-2E6E-4285-89CF-02E944BB9352}" type="pres">
      <dgm:prSet presAssocID="{C41E105B-E963-46FF-A877-9929947A0548}" presName="tx1" presStyleLbl="revTx" presStyleIdx="5" presStyleCnt="6"/>
      <dgm:spPr/>
    </dgm:pt>
    <dgm:pt modelId="{FD9A36E6-589C-4FBF-9126-28B3ED9E8EC4}" type="pres">
      <dgm:prSet presAssocID="{C41E105B-E963-46FF-A877-9929947A0548}" presName="vert1" presStyleCnt="0"/>
      <dgm:spPr/>
    </dgm:pt>
  </dgm:ptLst>
  <dgm:cxnLst>
    <dgm:cxn modelId="{BFBEFC62-11EF-4B72-9DDF-3439D6764A0E}" srcId="{D7C83EEA-4911-4A97-AC59-4A84F8DAED67}" destId="{0816EDA5-8F50-4111-899C-7D2E6B6D6CA3}" srcOrd="4" destOrd="0" parTransId="{9B552235-7668-460D-BDF5-6BC3F60AD722}" sibTransId="{01073CA2-3C87-495B-A672-92AFA22D80CF}"/>
    <dgm:cxn modelId="{A82D5064-2FDB-4B37-8E6F-99AA522FC1AB}" srcId="{D7C83EEA-4911-4A97-AC59-4A84F8DAED67}" destId="{02DBDC4A-517E-4516-BBE7-A4F28257EFA0}" srcOrd="2" destOrd="0" parTransId="{0F8AC70D-8971-4DAC-BF4E-45D9B0115C68}" sibTransId="{1806EECF-F4D4-4514-95DF-00164FA37D85}"/>
    <dgm:cxn modelId="{A601306A-FD1B-4522-B82F-061A635CF851}" type="presOf" srcId="{F6A59F5C-2D49-4A09-ADC3-49335FD81990}" destId="{D75D109D-536A-4E32-8F2F-8D813AE24D63}" srcOrd="0" destOrd="0" presId="urn:microsoft.com/office/officeart/2008/layout/LinedList"/>
    <dgm:cxn modelId="{A55AE9A8-0A01-4E06-9CFD-65583B4E9403}" type="presOf" srcId="{C41E105B-E963-46FF-A877-9929947A0548}" destId="{ED0E7A20-2E6E-4285-89CF-02E944BB9352}" srcOrd="0" destOrd="0" presId="urn:microsoft.com/office/officeart/2008/layout/LinedList"/>
    <dgm:cxn modelId="{944ABCBA-9C23-4A77-8F57-0B661CC59F0B}" type="presOf" srcId="{D23DB8DD-028A-4C08-AE97-E31A2C65C026}" destId="{3F1978B6-9DEE-4925-A4D7-E0FB4BC2E5F3}" srcOrd="0" destOrd="0" presId="urn:microsoft.com/office/officeart/2008/layout/LinedList"/>
    <dgm:cxn modelId="{79B4FCC1-0CDB-4304-B62E-B0A945D31570}" type="presOf" srcId="{71DDB721-A6DF-4CD2-9C51-C3D3CF43B34E}" destId="{DE0928F8-07A3-4D67-B9B7-F208768D7C04}" srcOrd="0" destOrd="0" presId="urn:microsoft.com/office/officeart/2008/layout/LinedList"/>
    <dgm:cxn modelId="{5596FCD5-A004-4FB6-871B-0745A6C5074A}" srcId="{D7C83EEA-4911-4A97-AC59-4A84F8DAED67}" destId="{71DDB721-A6DF-4CD2-9C51-C3D3CF43B34E}" srcOrd="0" destOrd="0" parTransId="{220D10F8-AE38-48BA-A693-43659B167D81}" sibTransId="{8E0577D9-06FF-41D6-9C07-A81590830D70}"/>
    <dgm:cxn modelId="{77A8E5DF-0D75-4160-9A40-00B9BF275144}" type="presOf" srcId="{02DBDC4A-517E-4516-BBE7-A4F28257EFA0}" destId="{65CADFDD-891B-4551-B2D6-91A5D48D2512}" srcOrd="0" destOrd="0" presId="urn:microsoft.com/office/officeart/2008/layout/LinedList"/>
    <dgm:cxn modelId="{FEBEFBE4-04B9-4745-8F7A-831B650A6FF3}" srcId="{D7C83EEA-4911-4A97-AC59-4A84F8DAED67}" destId="{F6A59F5C-2D49-4A09-ADC3-49335FD81990}" srcOrd="1" destOrd="0" parTransId="{BB67AB10-32BC-4BF9-9186-C5BFC5BA84C3}" sibTransId="{93D190CF-BABC-4250-A14D-4AB1E568A044}"/>
    <dgm:cxn modelId="{798D10E6-318B-4C8B-90E7-FB917DA8314A}" type="presOf" srcId="{D7C83EEA-4911-4A97-AC59-4A84F8DAED67}" destId="{C6ADE90E-BD3F-407B-813A-C8BBB7D374BB}" srcOrd="0" destOrd="0" presId="urn:microsoft.com/office/officeart/2008/layout/LinedList"/>
    <dgm:cxn modelId="{BDD6BFF8-B7D1-44CE-87C9-A20226D29686}" srcId="{D7C83EEA-4911-4A97-AC59-4A84F8DAED67}" destId="{D23DB8DD-028A-4C08-AE97-E31A2C65C026}" srcOrd="3" destOrd="0" parTransId="{F9F37174-5771-461F-B4D2-16E261F77437}" sibTransId="{3BF80AC2-1AC8-4232-B753-D75B2153BB64}"/>
    <dgm:cxn modelId="{3B6330FB-6B29-4818-8B0B-2E6F347CA679}" type="presOf" srcId="{0816EDA5-8F50-4111-899C-7D2E6B6D6CA3}" destId="{A5BF80AE-529D-4D61-9997-F3D129B1D5FD}" srcOrd="0" destOrd="0" presId="urn:microsoft.com/office/officeart/2008/layout/LinedList"/>
    <dgm:cxn modelId="{ECD73BFF-74A3-4162-BF62-384437623921}" srcId="{D7C83EEA-4911-4A97-AC59-4A84F8DAED67}" destId="{C41E105B-E963-46FF-A877-9929947A0548}" srcOrd="5" destOrd="0" parTransId="{B7DF5D41-0EFD-4FA9-8B16-625580511AE6}" sibTransId="{DC6BBE9F-3150-463B-A3A4-3AAB55A92A91}"/>
    <dgm:cxn modelId="{ED514F09-AA03-45CA-B370-1FA2B2BE6445}" type="presParOf" srcId="{C6ADE90E-BD3F-407B-813A-C8BBB7D374BB}" destId="{C50AAFD3-9367-4FEB-B662-598EAB93C2C6}" srcOrd="0" destOrd="0" presId="urn:microsoft.com/office/officeart/2008/layout/LinedList"/>
    <dgm:cxn modelId="{1DD7BFD7-9D7F-412C-90C1-219962D9F138}" type="presParOf" srcId="{C6ADE90E-BD3F-407B-813A-C8BBB7D374BB}" destId="{276CFC9B-55DE-4428-8CC9-3FAD7D2E00CC}" srcOrd="1" destOrd="0" presId="urn:microsoft.com/office/officeart/2008/layout/LinedList"/>
    <dgm:cxn modelId="{6252AE40-BE8D-4DC5-8363-0DD4732B4F8D}" type="presParOf" srcId="{276CFC9B-55DE-4428-8CC9-3FAD7D2E00CC}" destId="{DE0928F8-07A3-4D67-B9B7-F208768D7C04}" srcOrd="0" destOrd="0" presId="urn:microsoft.com/office/officeart/2008/layout/LinedList"/>
    <dgm:cxn modelId="{FCA97F5E-EAAC-4171-8BF1-45C6D0650838}" type="presParOf" srcId="{276CFC9B-55DE-4428-8CC9-3FAD7D2E00CC}" destId="{A0A0D519-4EDC-418D-9FD8-5D3AE2B9EEE9}" srcOrd="1" destOrd="0" presId="urn:microsoft.com/office/officeart/2008/layout/LinedList"/>
    <dgm:cxn modelId="{15673DE4-D167-43AA-9766-0BE9FE2F7C23}" type="presParOf" srcId="{C6ADE90E-BD3F-407B-813A-C8BBB7D374BB}" destId="{497BACD2-6741-4728-AB7D-83A5A34A6707}" srcOrd="2" destOrd="0" presId="urn:microsoft.com/office/officeart/2008/layout/LinedList"/>
    <dgm:cxn modelId="{4836F2C6-E897-46AE-9004-5E1C4215D703}" type="presParOf" srcId="{C6ADE90E-BD3F-407B-813A-C8BBB7D374BB}" destId="{9267CD80-EE31-4B70-AF8D-55773381A082}" srcOrd="3" destOrd="0" presId="urn:microsoft.com/office/officeart/2008/layout/LinedList"/>
    <dgm:cxn modelId="{1F04BC13-96E4-4C74-9C59-01F56C274A73}" type="presParOf" srcId="{9267CD80-EE31-4B70-AF8D-55773381A082}" destId="{D75D109D-536A-4E32-8F2F-8D813AE24D63}" srcOrd="0" destOrd="0" presId="urn:microsoft.com/office/officeart/2008/layout/LinedList"/>
    <dgm:cxn modelId="{9B151F02-BB6F-4822-9285-11511DAD2885}" type="presParOf" srcId="{9267CD80-EE31-4B70-AF8D-55773381A082}" destId="{9BEDC382-8EF2-4750-9170-84C9CDB6661F}" srcOrd="1" destOrd="0" presId="urn:microsoft.com/office/officeart/2008/layout/LinedList"/>
    <dgm:cxn modelId="{FF49FCD4-F3CE-4173-8133-2EBB9B4B7CD2}" type="presParOf" srcId="{C6ADE90E-BD3F-407B-813A-C8BBB7D374BB}" destId="{8BEB110B-8FD5-4571-A54D-FA90A58EEF9E}" srcOrd="4" destOrd="0" presId="urn:microsoft.com/office/officeart/2008/layout/LinedList"/>
    <dgm:cxn modelId="{B515830C-C4D8-40ED-BF34-03735FD56828}" type="presParOf" srcId="{C6ADE90E-BD3F-407B-813A-C8BBB7D374BB}" destId="{0B8D2E5C-18F4-4E75-8D55-7905B849E05C}" srcOrd="5" destOrd="0" presId="urn:microsoft.com/office/officeart/2008/layout/LinedList"/>
    <dgm:cxn modelId="{A965AB82-3D9F-4EBF-8D91-C71E18005A03}" type="presParOf" srcId="{0B8D2E5C-18F4-4E75-8D55-7905B849E05C}" destId="{65CADFDD-891B-4551-B2D6-91A5D48D2512}" srcOrd="0" destOrd="0" presId="urn:microsoft.com/office/officeart/2008/layout/LinedList"/>
    <dgm:cxn modelId="{A6AD6D76-46A3-4FD8-A953-9B038103C8A3}" type="presParOf" srcId="{0B8D2E5C-18F4-4E75-8D55-7905B849E05C}" destId="{FA1F157A-F2FA-4731-A1C2-06D6FE7E0732}" srcOrd="1" destOrd="0" presId="urn:microsoft.com/office/officeart/2008/layout/LinedList"/>
    <dgm:cxn modelId="{086288FA-1894-4E5A-9B6E-A405DEE9F41E}" type="presParOf" srcId="{C6ADE90E-BD3F-407B-813A-C8BBB7D374BB}" destId="{22456B9B-4084-403A-91FA-E3FCAA2EC6DB}" srcOrd="6" destOrd="0" presId="urn:microsoft.com/office/officeart/2008/layout/LinedList"/>
    <dgm:cxn modelId="{8F050406-0E83-4130-B151-A06D4660B7C3}" type="presParOf" srcId="{C6ADE90E-BD3F-407B-813A-C8BBB7D374BB}" destId="{AF6F338F-AEFF-46E0-ABA2-D385079632B2}" srcOrd="7" destOrd="0" presId="urn:microsoft.com/office/officeart/2008/layout/LinedList"/>
    <dgm:cxn modelId="{8CC60573-DBDF-4252-ADD8-B72344525E18}" type="presParOf" srcId="{AF6F338F-AEFF-46E0-ABA2-D385079632B2}" destId="{3F1978B6-9DEE-4925-A4D7-E0FB4BC2E5F3}" srcOrd="0" destOrd="0" presId="urn:microsoft.com/office/officeart/2008/layout/LinedList"/>
    <dgm:cxn modelId="{85F51468-4D35-40EE-8C9B-D052482E0FDB}" type="presParOf" srcId="{AF6F338F-AEFF-46E0-ABA2-D385079632B2}" destId="{C108A963-F1F4-4689-9735-D34B4DFA9DD8}" srcOrd="1" destOrd="0" presId="urn:microsoft.com/office/officeart/2008/layout/LinedList"/>
    <dgm:cxn modelId="{5E0F2E9D-659D-4C16-B85C-B4CADAA7202E}" type="presParOf" srcId="{C6ADE90E-BD3F-407B-813A-C8BBB7D374BB}" destId="{9D9C7BE1-4756-42F2-8724-D8158A4D4275}" srcOrd="8" destOrd="0" presId="urn:microsoft.com/office/officeart/2008/layout/LinedList"/>
    <dgm:cxn modelId="{0297AFDF-460B-49B0-85E6-05A0068CF66E}" type="presParOf" srcId="{C6ADE90E-BD3F-407B-813A-C8BBB7D374BB}" destId="{14E066EC-3883-4BF5-90D2-4F09872A57DF}" srcOrd="9" destOrd="0" presId="urn:microsoft.com/office/officeart/2008/layout/LinedList"/>
    <dgm:cxn modelId="{33E779AE-642B-4B5E-92A2-28FDF5162227}" type="presParOf" srcId="{14E066EC-3883-4BF5-90D2-4F09872A57DF}" destId="{A5BF80AE-529D-4D61-9997-F3D129B1D5FD}" srcOrd="0" destOrd="0" presId="urn:microsoft.com/office/officeart/2008/layout/LinedList"/>
    <dgm:cxn modelId="{A57FBB17-6511-4472-8F1A-6EDBB351C868}" type="presParOf" srcId="{14E066EC-3883-4BF5-90D2-4F09872A57DF}" destId="{5D51F4A3-D3DC-4AA9-8D80-62E8292256D2}" srcOrd="1" destOrd="0" presId="urn:microsoft.com/office/officeart/2008/layout/LinedList"/>
    <dgm:cxn modelId="{CA7085FD-B7E7-4D95-B621-4249883FA857}" type="presParOf" srcId="{C6ADE90E-BD3F-407B-813A-C8BBB7D374BB}" destId="{3B281846-CC6B-47C8-B0E9-9DEDBF93B271}" srcOrd="10" destOrd="0" presId="urn:microsoft.com/office/officeart/2008/layout/LinedList"/>
    <dgm:cxn modelId="{427CA44A-B157-47B3-AD65-1354146EC42F}" type="presParOf" srcId="{C6ADE90E-BD3F-407B-813A-C8BBB7D374BB}" destId="{8AA3415B-562F-4FB7-81E1-E08CEB5E6844}" srcOrd="11" destOrd="0" presId="urn:microsoft.com/office/officeart/2008/layout/LinedList"/>
    <dgm:cxn modelId="{B2471625-1900-4346-BFC3-3E63000B8EFF}" type="presParOf" srcId="{8AA3415B-562F-4FB7-81E1-E08CEB5E6844}" destId="{ED0E7A20-2E6E-4285-89CF-02E944BB9352}" srcOrd="0" destOrd="0" presId="urn:microsoft.com/office/officeart/2008/layout/LinedList"/>
    <dgm:cxn modelId="{43EB5506-041B-4D1C-BD9E-FA581DB38984}" type="presParOf" srcId="{8AA3415B-562F-4FB7-81E1-E08CEB5E6844}" destId="{FD9A36E6-589C-4FBF-9126-28B3ED9E8E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6577B-271A-4B69-A1C9-60828DC4206E}">
      <dsp:nvSpPr>
        <dsp:cNvPr id="0" name=""/>
        <dsp:cNvSpPr/>
      </dsp:nvSpPr>
      <dsp:spPr>
        <a:xfrm>
          <a:off x="9778" y="296056"/>
          <a:ext cx="3869713" cy="116091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41" tIns="143341" rIns="143341" bIns="14334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Problem</a:t>
          </a:r>
        </a:p>
      </dsp:txBody>
      <dsp:txXfrm>
        <a:off x="358052" y="296056"/>
        <a:ext cx="3173165" cy="1160913"/>
      </dsp:txXfrm>
    </dsp:sp>
    <dsp:sp modelId="{41F3B21C-9F7C-4F65-9F80-7A047C515A65}">
      <dsp:nvSpPr>
        <dsp:cNvPr id="0" name=""/>
        <dsp:cNvSpPr/>
      </dsp:nvSpPr>
      <dsp:spPr>
        <a:xfrm>
          <a:off x="9778" y="1456970"/>
          <a:ext cx="3521438" cy="25706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72" tIns="278272" rIns="278272" bIns="55654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Unpredictive Wildfire in Alberta state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Massive Destruction of wildlife and infrastructure</a:t>
          </a:r>
        </a:p>
      </dsp:txBody>
      <dsp:txXfrm>
        <a:off x="9778" y="1456970"/>
        <a:ext cx="3521438" cy="2570650"/>
      </dsp:txXfrm>
    </dsp:sp>
    <dsp:sp modelId="{FD447450-DAA9-4AA1-B6BD-CC838E067804}">
      <dsp:nvSpPr>
        <dsp:cNvPr id="0" name=""/>
        <dsp:cNvSpPr/>
      </dsp:nvSpPr>
      <dsp:spPr>
        <a:xfrm>
          <a:off x="3821978" y="296056"/>
          <a:ext cx="3869713" cy="1160913"/>
        </a:xfrm>
        <a:prstGeom prst="chevron">
          <a:avLst>
            <a:gd name="adj" fmla="val 30000"/>
          </a:avLst>
        </a:prstGeom>
        <a:solidFill>
          <a:schemeClr val="accent2">
            <a:hueOff val="-572007"/>
            <a:satOff val="0"/>
            <a:lumOff val="3039"/>
            <a:alphaOff val="0"/>
          </a:schemeClr>
        </a:solidFill>
        <a:ln w="12700" cap="flat" cmpd="sng" algn="ctr">
          <a:solidFill>
            <a:schemeClr val="accent2">
              <a:hueOff val="-572007"/>
              <a:satOff val="0"/>
              <a:lumOff val="3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41" tIns="143341" rIns="143341" bIns="14334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Existing Solution</a:t>
          </a:r>
        </a:p>
      </dsp:txBody>
      <dsp:txXfrm>
        <a:off x="4170252" y="296056"/>
        <a:ext cx="3173165" cy="1160913"/>
      </dsp:txXfrm>
    </dsp:sp>
    <dsp:sp modelId="{AF1C3BDA-A87D-43B1-9581-AA5AFFF4BBA5}">
      <dsp:nvSpPr>
        <dsp:cNvPr id="0" name=""/>
        <dsp:cNvSpPr/>
      </dsp:nvSpPr>
      <dsp:spPr>
        <a:xfrm>
          <a:off x="3821978" y="1456970"/>
          <a:ext cx="3521438" cy="2570650"/>
        </a:xfrm>
        <a:prstGeom prst="rect">
          <a:avLst/>
        </a:prstGeom>
        <a:solidFill>
          <a:schemeClr val="accent2">
            <a:tint val="40000"/>
            <a:alpha val="90000"/>
            <a:hueOff val="-469247"/>
            <a:satOff val="0"/>
            <a:lumOff val="8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69247"/>
              <a:satOff val="0"/>
              <a:lumOff val="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72" tIns="278272" rIns="278272" bIns="55654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diversity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Adaptivity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Integration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821978" y="1456970"/>
        <a:ext cx="3521438" cy="2570650"/>
      </dsp:txXfrm>
    </dsp:sp>
    <dsp:sp modelId="{959A204A-A27D-4168-96B5-5AA482C0B00B}">
      <dsp:nvSpPr>
        <dsp:cNvPr id="0" name=""/>
        <dsp:cNvSpPr/>
      </dsp:nvSpPr>
      <dsp:spPr>
        <a:xfrm>
          <a:off x="7634179" y="296056"/>
          <a:ext cx="3869713" cy="1160913"/>
        </a:xfrm>
        <a:prstGeom prst="chevron">
          <a:avLst>
            <a:gd name="adj" fmla="val 30000"/>
          </a:avLst>
        </a:prstGeom>
        <a:solidFill>
          <a:schemeClr val="accent2">
            <a:hueOff val="-1144014"/>
            <a:satOff val="0"/>
            <a:lumOff val="6078"/>
            <a:alphaOff val="0"/>
          </a:schemeClr>
        </a:solidFill>
        <a:ln w="12700" cap="flat" cmpd="sng" algn="ctr">
          <a:solidFill>
            <a:schemeClr val="accent2">
              <a:hueOff val="-1144014"/>
              <a:satOff val="0"/>
              <a:lumOff val="6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41" tIns="143341" rIns="143341" bIns="14334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Our Approach</a:t>
          </a:r>
        </a:p>
      </dsp:txBody>
      <dsp:txXfrm>
        <a:off x="7982453" y="296056"/>
        <a:ext cx="3173165" cy="1160913"/>
      </dsp:txXfrm>
    </dsp:sp>
    <dsp:sp modelId="{898FF70B-E49B-467C-B4C8-68EAEEBC12E5}">
      <dsp:nvSpPr>
        <dsp:cNvPr id="0" name=""/>
        <dsp:cNvSpPr/>
      </dsp:nvSpPr>
      <dsp:spPr>
        <a:xfrm>
          <a:off x="7634179" y="1456970"/>
          <a:ext cx="3521438" cy="2570650"/>
        </a:xfrm>
        <a:prstGeom prst="rect">
          <a:avLst/>
        </a:prstGeom>
        <a:solidFill>
          <a:schemeClr val="accent2">
            <a:tint val="40000"/>
            <a:alpha val="90000"/>
            <a:hueOff val="-938493"/>
            <a:satOff val="0"/>
            <a:lumOff val="16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38493"/>
              <a:satOff val="0"/>
              <a:lumOff val="1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72" tIns="278272" rIns="278272" bIns="55654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Diverse Data Utilization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Regional Customization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Advanced Prediction Capabilities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Scalable Framework</a:t>
          </a:r>
        </a:p>
      </dsp:txBody>
      <dsp:txXfrm>
        <a:off x="7634179" y="1456970"/>
        <a:ext cx="3521438" cy="2570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DF4FE-7472-46D2-86E6-E0A255D9C898}">
      <dsp:nvSpPr>
        <dsp:cNvPr id="0" name=""/>
        <dsp:cNvSpPr/>
      </dsp:nvSpPr>
      <dsp:spPr>
        <a:xfrm>
          <a:off x="0" y="1701"/>
          <a:ext cx="10515600" cy="8622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A7463-3669-4BAB-A942-A552E7403C77}">
      <dsp:nvSpPr>
        <dsp:cNvPr id="0" name=""/>
        <dsp:cNvSpPr/>
      </dsp:nvSpPr>
      <dsp:spPr>
        <a:xfrm>
          <a:off x="138744" y="73623"/>
          <a:ext cx="718367" cy="71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EBE5A-CA70-466F-BDCB-BFE39F8D5255}">
      <dsp:nvSpPr>
        <dsp:cNvPr id="0" name=""/>
        <dsp:cNvSpPr/>
      </dsp:nvSpPr>
      <dsp:spPr>
        <a:xfrm>
          <a:off x="995856" y="1701"/>
          <a:ext cx="9519743" cy="862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1" tIns="91251" rIns="91251" bIns="912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Develop a Predictive System</a:t>
          </a:r>
          <a:endParaRPr lang="en-US" sz="2800" kern="1200"/>
        </a:p>
      </dsp:txBody>
      <dsp:txXfrm>
        <a:off x="995856" y="1701"/>
        <a:ext cx="9519743" cy="862213"/>
      </dsp:txXfrm>
    </dsp:sp>
    <dsp:sp modelId="{8245B3CE-8878-4F58-82D4-9E80E01002A0}">
      <dsp:nvSpPr>
        <dsp:cNvPr id="0" name=""/>
        <dsp:cNvSpPr/>
      </dsp:nvSpPr>
      <dsp:spPr>
        <a:xfrm>
          <a:off x="0" y="1079467"/>
          <a:ext cx="10515600" cy="8622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1C905-D02C-40C1-8FD7-44D53B744151}">
      <dsp:nvSpPr>
        <dsp:cNvPr id="0" name=""/>
        <dsp:cNvSpPr/>
      </dsp:nvSpPr>
      <dsp:spPr>
        <a:xfrm>
          <a:off x="138744" y="1151390"/>
          <a:ext cx="718367" cy="71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1881E-7465-434A-A1CF-58DBF509AD65}">
      <dsp:nvSpPr>
        <dsp:cNvPr id="0" name=""/>
        <dsp:cNvSpPr/>
      </dsp:nvSpPr>
      <dsp:spPr>
        <a:xfrm>
          <a:off x="995856" y="1079467"/>
          <a:ext cx="9519743" cy="862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1" tIns="91251" rIns="91251" bIns="912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Tailored for Alberta</a:t>
          </a:r>
          <a:endParaRPr lang="en-US" sz="2800" kern="1200"/>
        </a:p>
      </dsp:txBody>
      <dsp:txXfrm>
        <a:off x="995856" y="1079467"/>
        <a:ext cx="9519743" cy="862213"/>
      </dsp:txXfrm>
    </dsp:sp>
    <dsp:sp modelId="{C108FBF3-4B6A-4E33-A9D3-B19D0BFF493B}">
      <dsp:nvSpPr>
        <dsp:cNvPr id="0" name=""/>
        <dsp:cNvSpPr/>
      </dsp:nvSpPr>
      <dsp:spPr>
        <a:xfrm>
          <a:off x="0" y="2157234"/>
          <a:ext cx="10515600" cy="8622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E9D11-B859-410E-82B7-5A6680F7BF0E}">
      <dsp:nvSpPr>
        <dsp:cNvPr id="0" name=""/>
        <dsp:cNvSpPr/>
      </dsp:nvSpPr>
      <dsp:spPr>
        <a:xfrm>
          <a:off x="138744" y="2229156"/>
          <a:ext cx="718367" cy="718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8A293-715D-471B-80F0-8889D9BE219C}">
      <dsp:nvSpPr>
        <dsp:cNvPr id="0" name=""/>
        <dsp:cNvSpPr/>
      </dsp:nvSpPr>
      <dsp:spPr>
        <a:xfrm>
          <a:off x="995856" y="2157234"/>
          <a:ext cx="9519743" cy="862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1" tIns="91251" rIns="91251" bIns="912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Utilize Diverse Datasets</a:t>
          </a:r>
          <a:endParaRPr lang="en-US" sz="2800" kern="1200"/>
        </a:p>
      </dsp:txBody>
      <dsp:txXfrm>
        <a:off x="995856" y="2157234"/>
        <a:ext cx="9519743" cy="862213"/>
      </dsp:txXfrm>
    </dsp:sp>
    <dsp:sp modelId="{F73C275F-1F0A-485A-A4EF-F68F42D99FDD}">
      <dsp:nvSpPr>
        <dsp:cNvPr id="0" name=""/>
        <dsp:cNvSpPr/>
      </dsp:nvSpPr>
      <dsp:spPr>
        <a:xfrm>
          <a:off x="0" y="3235000"/>
          <a:ext cx="10515600" cy="8622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D7272-B26E-465A-95ED-03760819C15E}">
      <dsp:nvSpPr>
        <dsp:cNvPr id="0" name=""/>
        <dsp:cNvSpPr/>
      </dsp:nvSpPr>
      <dsp:spPr>
        <a:xfrm>
          <a:off x="138744" y="3306923"/>
          <a:ext cx="718367" cy="718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5E06C-A455-447B-873A-36DC97B78588}">
      <dsp:nvSpPr>
        <dsp:cNvPr id="0" name=""/>
        <dsp:cNvSpPr/>
      </dsp:nvSpPr>
      <dsp:spPr>
        <a:xfrm>
          <a:off x="995856" y="3235000"/>
          <a:ext cx="9519743" cy="862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51" tIns="91251" rIns="91251" bIns="9125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Support Prevention Efforts</a:t>
          </a:r>
          <a:endParaRPr lang="en-US" sz="2800" kern="1200"/>
        </a:p>
      </dsp:txBody>
      <dsp:txXfrm>
        <a:off x="995856" y="3235000"/>
        <a:ext cx="9519743" cy="862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AAFD3-9367-4FEB-B662-598EAB93C2C6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928F8-07A3-4D67-B9B7-F208768D7C04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Model Scalability</a:t>
          </a:r>
        </a:p>
      </dsp:txBody>
      <dsp:txXfrm>
        <a:off x="0" y="2700"/>
        <a:ext cx="6291714" cy="920888"/>
      </dsp:txXfrm>
    </dsp:sp>
    <dsp:sp modelId="{497BACD2-6741-4728-AB7D-83A5A34A6707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5">
            <a:hueOff val="110581"/>
            <a:satOff val="224"/>
            <a:lumOff val="-3294"/>
            <a:alphaOff val="0"/>
          </a:schemeClr>
        </a:solidFill>
        <a:ln w="12700" cap="flat" cmpd="sng" algn="ctr">
          <a:solidFill>
            <a:schemeClr val="accent5">
              <a:hueOff val="110581"/>
              <a:satOff val="224"/>
              <a:lumOff val="-3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D109D-536A-4E32-8F2F-8D813AE24D63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Integration with real-time systems</a:t>
          </a:r>
        </a:p>
      </dsp:txBody>
      <dsp:txXfrm>
        <a:off x="0" y="923589"/>
        <a:ext cx="6291714" cy="920888"/>
      </dsp:txXfrm>
    </dsp:sp>
    <dsp:sp modelId="{8BEB110B-8FD5-4571-A54D-FA90A58EEF9E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5">
            <a:hueOff val="221163"/>
            <a:satOff val="448"/>
            <a:lumOff val="-6587"/>
            <a:alphaOff val="0"/>
          </a:schemeClr>
        </a:solidFill>
        <a:ln w="12700" cap="flat" cmpd="sng" algn="ctr">
          <a:solidFill>
            <a:schemeClr val="accent5">
              <a:hueOff val="221163"/>
              <a:satOff val="448"/>
              <a:lumOff val="-65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ADFDD-891B-4551-B2D6-91A5D48D2512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Multi-Hazard Prediction</a:t>
          </a:r>
        </a:p>
      </dsp:txBody>
      <dsp:txXfrm>
        <a:off x="0" y="1844478"/>
        <a:ext cx="6291714" cy="920888"/>
      </dsp:txXfrm>
    </dsp:sp>
    <dsp:sp modelId="{22456B9B-4084-403A-91FA-E3FCAA2EC6DB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331744"/>
            <a:satOff val="673"/>
            <a:lumOff val="-9881"/>
            <a:alphaOff val="0"/>
          </a:schemeClr>
        </a:solidFill>
        <a:ln w="12700" cap="flat" cmpd="sng" algn="ctr">
          <a:solidFill>
            <a:schemeClr val="accent5">
              <a:hueOff val="331744"/>
              <a:satOff val="673"/>
              <a:lumOff val="-98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978B6-9DEE-4925-A4D7-E0FB4BC2E5F3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Decision- Making Support</a:t>
          </a:r>
        </a:p>
      </dsp:txBody>
      <dsp:txXfrm>
        <a:off x="0" y="2765367"/>
        <a:ext cx="6291714" cy="920888"/>
      </dsp:txXfrm>
    </dsp:sp>
    <dsp:sp modelId="{9D9C7BE1-4756-42F2-8724-D8158A4D4275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5">
            <a:hueOff val="442326"/>
            <a:satOff val="897"/>
            <a:lumOff val="-13174"/>
            <a:alphaOff val="0"/>
          </a:schemeClr>
        </a:solidFill>
        <a:ln w="12700" cap="flat" cmpd="sng" algn="ctr">
          <a:solidFill>
            <a:schemeClr val="accent5">
              <a:hueOff val="442326"/>
              <a:satOff val="897"/>
              <a:lumOff val="-131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F80AE-529D-4D61-9997-F3D129B1D5FD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Incorporation of Advanced data sources</a:t>
          </a:r>
        </a:p>
      </dsp:txBody>
      <dsp:txXfrm>
        <a:off x="0" y="3686256"/>
        <a:ext cx="6291714" cy="920888"/>
      </dsp:txXfrm>
    </dsp:sp>
    <dsp:sp modelId="{3B281846-CC6B-47C8-B0E9-9DEDBF93B271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5">
            <a:hueOff val="552907"/>
            <a:satOff val="1121"/>
            <a:lumOff val="-16468"/>
            <a:alphaOff val="0"/>
          </a:schemeClr>
        </a:solidFill>
        <a:ln w="12700" cap="flat" cmpd="sng" algn="ctr">
          <a:solidFill>
            <a:schemeClr val="accent5">
              <a:hueOff val="552907"/>
              <a:satOff val="1121"/>
              <a:lumOff val="-164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E7A20-2E6E-4285-89CF-02E944BB9352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Community Applications</a:t>
          </a:r>
        </a:p>
      </dsp:txBody>
      <dsp:txXfrm>
        <a:off x="0" y="4607145"/>
        <a:ext cx="6291714" cy="92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AC3AB-3253-456B-9079-534FF04CB23E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5079A-DDB7-400C-AA13-F48EF944F1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7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i="0" baseline="0"/>
              <a:t>Develop a Predictive System:</a:t>
            </a:r>
            <a:r>
              <a:rPr lang="en-US" b="0" i="0" baseline="0"/>
              <a:t> Create an advanced wildfire risk prediction system using hybrid machine learning models. </a:t>
            </a:r>
            <a:endParaRPr lang="en-US"/>
          </a:p>
          <a:p>
            <a:pPr lvl="0"/>
            <a:r>
              <a:rPr lang="en-US" b="1" i="0" baseline="0"/>
              <a:t>Tailored for Alberta:</a:t>
            </a:r>
            <a:r>
              <a:rPr lang="en-US" b="0" i="0" baseline="0"/>
              <a:t> Focus on Alberta, Canada, customizing the model for local environmental and climatic conditions. </a:t>
            </a:r>
            <a:endParaRPr lang="en-US"/>
          </a:p>
          <a:p>
            <a:pPr lvl="0"/>
            <a:r>
              <a:rPr lang="en-US" b="1" i="0" baseline="0"/>
              <a:t>Utilize Diverse Datasets:</a:t>
            </a:r>
            <a:r>
              <a:rPr lang="en-US" b="0" i="0" baseline="0"/>
              <a:t> Integrate Sentinel satellite imagery and historical weather data to improve prediction accuracy. </a:t>
            </a:r>
            <a:endParaRPr lang="en-US"/>
          </a:p>
          <a:p>
            <a:pPr lvl="0"/>
            <a:r>
              <a:rPr lang="en-US" b="1" i="0" baseline="0"/>
              <a:t>Hybrid Model Integration:</a:t>
            </a:r>
            <a:r>
              <a:rPr lang="en-US" b="0" i="0" baseline="0"/>
              <a:t> Combine CNN, Random Forest, and SVR to leverage their strengths for a robust, adaptive solution. </a:t>
            </a:r>
            <a:endParaRPr lang="en-US"/>
          </a:p>
          <a:p>
            <a:pPr lvl="0"/>
            <a:r>
              <a:rPr lang="en-US" b="1" i="0" baseline="0"/>
              <a:t>Support Prevention Efforts:</a:t>
            </a:r>
            <a:r>
              <a:rPr lang="en-US" b="0" i="0" baseline="0"/>
              <a:t> Provide a reliable tool for early wildfire risk assessment to minimize environmental and societal impacts. </a:t>
            </a:r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5079A-DDB7-400C-AA13-F48EF944F1E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484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1565-A9B6-FBB3-D86C-EAD2A197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D9C40-6170-CEBE-4A56-69D3B0B16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FE681-0AD7-B8C3-513C-E2B38059C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9D175-6972-9855-2870-A6D0966CC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39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highlight>
                  <a:srgbClr val="FFFF00"/>
                </a:highlight>
              </a:rPr>
              <a:t>(Comment: Added the steps sequentially. Hopefully, it fits.)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7BF6D-2B8A-440D-8149-3568C604E9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71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highlight>
                  <a:srgbClr val="FFFF00"/>
                </a:highlight>
              </a:rPr>
              <a:t>(Comment: Added the steps sequentially. Hopefully, it fits.)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7BF6D-2B8A-440D-8149-3568C604E9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31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/>
              <a:t>Extend our AOI</a:t>
            </a:r>
          </a:p>
          <a:p>
            <a:pPr marL="228600" indent="-228600">
              <a:buAutoNum type="arabicPeriod"/>
            </a:pPr>
            <a:r>
              <a:rPr lang="en-CA"/>
              <a:t>Detailed timeline to see how wildfire spread</a:t>
            </a:r>
          </a:p>
          <a:p>
            <a:pPr marL="228600" indent="-228600">
              <a:buAutoNum type="arabicPeriod"/>
            </a:pPr>
            <a:r>
              <a:rPr lang="en-CA"/>
              <a:t>More change items than just burned area</a:t>
            </a:r>
          </a:p>
          <a:p>
            <a:pPr marL="228600" indent="-228600">
              <a:buAutoNum type="arabicPeriod"/>
            </a:pPr>
            <a:endParaRPr lang="en-CA"/>
          </a:p>
          <a:p>
            <a:pPr marL="228600" indent="-228600">
              <a:buAutoNum type="arabicPeriod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6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3615-6CE8-4AE8-DE1E-8CB92B5D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31E0E-81CF-9D70-75EC-104D82D8C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81DF5-8039-2677-5467-394EE67E9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3887E-28C7-1D3F-84DE-D9F7B5CD7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23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7D0B-941A-D6AD-C919-5527B3A0F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709D1-A965-0EA3-8765-77769E0E4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1FB89-4B3D-266F-F9AA-5AA02C5BE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2674-AD8B-F7C1-67D4-9179A9371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61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0218-F78D-6F8B-4995-8F6BEA858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EBE39-A311-D289-0181-DC45F7FE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B5A68-B691-C8A4-FBBC-ADEC0C57D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0B883-9CDA-0764-53DB-57EE0E63A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0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831C-DF31-C90C-329F-403FD333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A0854-6EB9-C2BA-22EC-361AE5547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5967F-D520-9480-FC95-582DE3593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6FBD-63A8-CCE3-9B89-2AD5057D0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75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14D0-E5B0-6C8A-6AF3-CA97C681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FF3AA-2174-3346-015A-29B021DA8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53138-155D-A0B8-BE01-BE1A5E72F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65AC9-76C9-0349-358C-7EE80E2F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1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8C794-DFBF-C549-F981-D3B48B6B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CE8BB-5988-235B-95B1-D9A297788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8090F-1A8F-7786-D143-143711DC3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F380B-E4AE-1B18-5D20-76D1DD1B1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77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26C3-F7B9-8EC2-C1A1-93483FC5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9277F-E523-29BA-B1B3-E0661E834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D6E4A-C262-3891-0BDA-371A4A517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16DEF-9991-437A-3CFE-306655616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96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70B7-3E47-3545-087F-AA5718CA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3D18E-D5C5-9471-E585-E8F699127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2FD21-990C-021C-07F8-6DF52F507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6C6D8-64B5-8B44-3328-62A69328C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58301-8E47-694C-884E-80E9D5260C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58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3436-A47B-633B-C0F3-C3374FA9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D3AAE-A1F8-97D5-ACCC-5A91DA39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913F6-C672-5B03-4527-49BBDED6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9A1A0-FF4B-4A50-C8BA-09FDEDB3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5F566-7F0E-0B05-E974-BB2884DB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66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39E-DF05-0EB0-3D8C-C4B48D0E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4951C-EDA2-666D-4ADD-536104D40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3032D-1DC2-1217-11F4-A236C79C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454F6-9CAA-1DCF-FFF6-D4F2BF92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55C7-0C55-890D-9555-8785D67C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1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10A9E-A70B-B203-4C96-B8CEA96EE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7D9A6-460C-8510-3313-C368DB525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51C86-BF55-2462-A1F3-C179583E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E2097-926A-544B-4054-0790DEC7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84251-3521-F931-B17C-3E04EF55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51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322110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57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112011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3441898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7D71-00D0-24AD-5B8E-153B089F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42BD9-4277-59FC-F0EC-A0DD9C40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8C9-7E7B-4D91-B259-1285DA20D80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8E63A-A0A9-94F5-28E4-B4FD60C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78B2F-0EFB-C4E9-9B18-7DCFEA9C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B7FB5-07B2-4F2F-8F7F-31A9F32CB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310A-72BD-8740-915B-33700F32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09D9-965E-C020-AA70-6776796D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F4BD-8B22-E141-7FCC-0FA0C7E2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25E4-20EC-6665-A35D-E2096086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B4E54-1E90-B427-4CCC-175FF4F3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33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2810-A432-06AF-C9B0-340704C1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384D6-028B-39DC-ABB2-BAAE7973E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C6ED-BA74-C15A-022C-8713CB5C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2DD5-4340-5B5E-1C5B-ACBD138C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BDBD6-8EE6-59F6-8C29-00E01DA3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52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3BC7-85C8-A7B8-341C-9480F1AE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B794-78FA-5797-8F1A-F32EFC474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B47B8-B02A-F50A-857B-8B6F6068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5AC14-3770-6800-B419-E37854A7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48E9-A95F-9E6E-1569-B7C8785E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FADDA-FC4C-EC22-5056-0DB5C66F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11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C1CF-DA8E-150C-294B-52A953B3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4B88D-BB29-05C7-8061-8CD76F0DE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84885-4691-5F96-2AAE-3CB54C2CF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A54B2-37B2-7E3E-3F4B-B8294C223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F1211-1112-8F3D-3192-45740F746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31E26-A20D-0FE1-DD26-A7BCC7A2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4EDED-4AB1-307E-6D8E-6B66EDE4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9E1B5-DFA1-46C0-2FD0-8F943418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0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96E3-4894-0FC9-FDA9-49E94BFE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75B60-CD0D-6BF8-C6F9-55DF430B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B6D40-D299-886A-1164-6E3AEF17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18628-2648-4479-47BC-09B56212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81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432B5-0D38-2D76-C515-EF274BFA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722C-3E83-40BF-22E7-F5D4D9C3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9EDE-67E2-FD3D-9F39-5E5F3629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72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4248-D6DB-00D4-F3D5-73532F19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0B5BE-2098-8219-1670-C9B9F964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F2CEB-65F1-12DC-79E2-881F25999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88E60-E0F2-367B-855E-45F35ADF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712-EF19-5B3D-46FB-CAABA152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9E990-864D-F4AB-4995-2A61542C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11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747C-3099-0B52-90B3-118F97C8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A6FE7-4616-B6CA-042D-88D875D88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C2455-ED98-E40B-6BB3-465260766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91288-2FBE-7A9E-592D-DD8421A0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96B-2370-D353-DC12-CEFB0719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ABB96-B75C-2E6D-58BE-A6789824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393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4DBE4-3F0C-0B18-CC4E-22A5CAE2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AC329-B87A-4322-A415-5282C7750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49F95-82D2-CF50-2562-B42211CD1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6BDC8-1BD8-46B7-A0EF-F6057B28B1F0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E9B5-FA9F-46DE-EFBC-3A88E1CB1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FD557-E273-A756-E4D1-5CA91ADAA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3D8A4-FBF0-4411-B547-63EF5A0863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82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32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app9194155" TargetMode="External"/><Relationship Id="rId3" Type="http://schemas.openxmlformats.org/officeDocument/2006/relationships/hyperlink" Target="https://doi.org/10.1016/j.rse.2018.07.005" TargetMode="External"/><Relationship Id="rId7" Type="http://schemas.openxmlformats.org/officeDocument/2006/relationships/hyperlink" Target="https://doi.org/10.1016/j.firesaf.2019.01.006" TargetMode="External"/><Relationship Id="rId2" Type="http://schemas.openxmlformats.org/officeDocument/2006/relationships/hyperlink" Target="https://doi.org/10.1109/ICEE49691.2020.9249954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16/j.socl.2021.100014" TargetMode="External"/><Relationship Id="rId5" Type="http://schemas.openxmlformats.org/officeDocument/2006/relationships/hyperlink" Target="https://doi.org/10.1109/COMSCI59259.2023.10315856" TargetMode="External"/><Relationship Id="rId4" Type="http://schemas.openxmlformats.org/officeDocument/2006/relationships/hyperlink" Target="https://doi.org/10.3390/f1308130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Pan-UC/wildfire_prediction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FB8ACEF-8711-A363-8CD5-887C89D4E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16B2F-96F0-C868-33C6-E47AAAAC8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6B7F8-5243-98C5-E8BE-19F2A0366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9E743-8737-D423-2E34-78C3A8071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7ECEE-29F8-057F-440E-D63D16995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A7FD4-1B76-2559-FA89-0371C321F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10" name="Picture 9" descr="Burning forest and grass">
            <a:extLst>
              <a:ext uri="{FF2B5EF4-FFF2-40B4-BE49-F238E27FC236}">
                <a16:creationId xmlns:a16="http://schemas.microsoft.com/office/drawing/2014/main" id="{EAFBCFD7-84B9-B2C4-7D15-EA8E5B9EEE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E2193B7-C315-9A0E-1E0A-EC22BEAD7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Wildfire Assessment and Predictive Modelling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048366-BB69-B7A0-4A65-C0E35EA0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ENGG 680 – Introduction to Digital Engineering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Presented By:- Group 5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Presented to: Prof. Hongzhou Yang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Date: 02 December 2024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3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F2DA1-C24E-F3BB-A8B0-7EF24A79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2D2A-0DC0-E360-A2FA-D6FE26EA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6B06CD-666A-0297-CE12-652DE8805629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27673-EDBE-144F-AEC9-6608FADDF740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54A971-0399-6436-FDDC-3DEF2A825CC4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DB307-9BE9-042B-A085-C7268E1E641E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7A6BA8-C562-7567-76D1-C864683FAC7A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8E4EB-2713-DF34-4EBD-C3BB781110E2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645A9-C906-4FD1-5B84-778B4A487C07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>
                <a:solidFill>
                  <a:schemeClr val="accent3"/>
                </a:solidFill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3134E-0D6C-6293-1F51-A5571EE75D22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3A7BC-6A13-F400-E521-BE13CDB72DAA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99229B02-683D-789B-6571-D0F0F614BCB6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187510FE-514F-3EDB-A774-178D6E7987B1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Data 19">
            <a:extLst>
              <a:ext uri="{FF2B5EF4-FFF2-40B4-BE49-F238E27FC236}">
                <a16:creationId xmlns:a16="http://schemas.microsoft.com/office/drawing/2014/main" id="{6DAACB57-046D-A55C-3931-0B3E91EABB44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A5F38EA-6560-CD9B-952D-FDCF64AE0F1E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66E1876A-5B6E-CE19-6B18-846D64A461DF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05BD9294-079A-5C81-A789-8FA3906ACA0C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06B2-D290-8008-0EB2-7233113F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052" y="3242367"/>
            <a:ext cx="4167853" cy="19251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/>
              <a:t>Composite</a:t>
            </a:r>
          </a:p>
          <a:p>
            <a:r>
              <a:rPr lang="en-US" sz="3200" b="1"/>
              <a:t>Export as .csv</a:t>
            </a:r>
          </a:p>
          <a:p>
            <a:r>
              <a:rPr lang="en-US" sz="3200" b="1" err="1"/>
              <a:t>Downsample</a:t>
            </a:r>
            <a:endParaRPr lang="en-US" sz="3200" b="1"/>
          </a:p>
          <a:p>
            <a:endParaRPr lang="en-US" sz="3200" b="1"/>
          </a:p>
          <a:p>
            <a:endParaRPr lang="en-US" sz="3200" b="1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95A368-B4EF-A40F-BE86-E25961B1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95" r="25225"/>
          <a:stretch/>
        </p:blipFill>
        <p:spPr>
          <a:xfrm>
            <a:off x="7616627" y="1563097"/>
            <a:ext cx="4022641" cy="39800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7F01D-32CC-569A-B17D-1891789B33E7}"/>
              </a:ext>
            </a:extLst>
          </p:cNvPr>
          <p:cNvCxnSpPr>
            <a:cxnSpLocks/>
          </p:cNvCxnSpPr>
          <p:nvPr/>
        </p:nvCxnSpPr>
        <p:spPr>
          <a:xfrm>
            <a:off x="4358418" y="1901683"/>
            <a:ext cx="2417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2450F-B054-E49B-5AFC-F34C2F6629FA}"/>
              </a:ext>
            </a:extLst>
          </p:cNvPr>
          <p:cNvCxnSpPr>
            <a:cxnSpLocks/>
          </p:cNvCxnSpPr>
          <p:nvPr/>
        </p:nvCxnSpPr>
        <p:spPr>
          <a:xfrm>
            <a:off x="4137048" y="2209782"/>
            <a:ext cx="2417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2C9448-CEFE-80CF-EAF8-B827C1330B15}"/>
              </a:ext>
            </a:extLst>
          </p:cNvPr>
          <p:cNvCxnSpPr/>
          <p:nvPr/>
        </p:nvCxnSpPr>
        <p:spPr>
          <a:xfrm flipH="1">
            <a:off x="4819262" y="1712810"/>
            <a:ext cx="605552" cy="80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24F4AD-4695-05C2-2642-3109C804C6D6}"/>
              </a:ext>
            </a:extLst>
          </p:cNvPr>
          <p:cNvCxnSpPr/>
          <p:nvPr/>
        </p:nvCxnSpPr>
        <p:spPr>
          <a:xfrm flipH="1">
            <a:off x="5791909" y="1712809"/>
            <a:ext cx="605552" cy="80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ata 25">
            <a:extLst>
              <a:ext uri="{FF2B5EF4-FFF2-40B4-BE49-F238E27FC236}">
                <a16:creationId xmlns:a16="http://schemas.microsoft.com/office/drawing/2014/main" id="{29D3EBA5-63E4-469F-F3DC-3E730FC8C1DC}"/>
              </a:ext>
            </a:extLst>
          </p:cNvPr>
          <p:cNvSpPr/>
          <p:nvPr/>
        </p:nvSpPr>
        <p:spPr>
          <a:xfrm>
            <a:off x="6255966" y="1721704"/>
            <a:ext cx="678507" cy="179979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D2F14C-B2D6-524D-9E65-F8ACDEC0D1AA}"/>
              </a:ext>
            </a:extLst>
          </p:cNvPr>
          <p:cNvCxnSpPr/>
          <p:nvPr/>
        </p:nvCxnSpPr>
        <p:spPr>
          <a:xfrm flipH="1">
            <a:off x="5268857" y="1710022"/>
            <a:ext cx="605552" cy="80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2DBB14-F4FE-C4E9-65F3-82BA3463C6D8}"/>
              </a:ext>
            </a:extLst>
          </p:cNvPr>
          <p:cNvCxnSpPr/>
          <p:nvPr/>
        </p:nvCxnSpPr>
        <p:spPr>
          <a:xfrm flipH="1">
            <a:off x="4322198" y="1718602"/>
            <a:ext cx="605552" cy="80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64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B0840-7A9E-72B0-EB74-ED2C6895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CE7D-BA92-BD48-09B0-5EEAFED6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C3D81-DC64-2218-BB51-DAD45EEE2ECF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1930910-A486-40FD-3931-E4AEC192B298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55C2D5-F32A-A619-479F-35AAE6C287F0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3A32D4-E4BA-2422-F9B9-4053BF802040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C8AFE4-C6E6-16EA-16B5-52DD30472E96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ACEE9-F012-E0EF-F4B3-97055580A9FD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8B1B8-6264-E935-7626-87F5FD8B58C3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2F71F-CA8F-BBC7-CF32-FD12E4F7BA3D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2739C-3839-30F2-B880-F8497615AAFF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25E5224-E59C-6CE6-2EB5-EB938A66E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461" y="1094542"/>
            <a:ext cx="8202902" cy="3178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Model: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Use a Random Forest classifier for binary wildfire prediction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Features: </a:t>
            </a:r>
            <a:r>
              <a:rPr lang="en-US" altLang="en-US" sz="2000" err="1"/>
              <a:t>MaxTemp</a:t>
            </a:r>
            <a:r>
              <a:rPr lang="en-US" altLang="en-US" sz="2000"/>
              <a:t>, </a:t>
            </a:r>
            <a:r>
              <a:rPr lang="en-US" altLang="en-US" sz="2000" err="1"/>
              <a:t>MinSoilMoisture</a:t>
            </a:r>
            <a:r>
              <a:rPr lang="en-US" altLang="en-US" sz="2000"/>
              <a:t>, NDVI, </a:t>
            </a:r>
            <a:r>
              <a:rPr lang="en-US" altLang="en-US" sz="2000" err="1"/>
              <a:t>max_wind_speed</a:t>
            </a:r>
            <a:endParaRPr lang="en-US" altLang="en-US" sz="200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Label: </a:t>
            </a:r>
            <a:r>
              <a:rPr lang="en-US" altLang="en-US" sz="2000" err="1"/>
              <a:t>FireOccurred</a:t>
            </a:r>
            <a:r>
              <a:rPr lang="en-US" altLang="en-US" sz="2000"/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Training: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Train the model on the </a:t>
            </a:r>
            <a:r>
              <a:rPr lang="en-US" altLang="en-US" sz="2000" err="1"/>
              <a:t>downsampled</a:t>
            </a:r>
            <a:r>
              <a:rPr lang="en-US" altLang="en-US" sz="2000"/>
              <a:t> training dataset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Save the trained model for reuse (</a:t>
            </a:r>
            <a:r>
              <a:rPr lang="en-US" altLang="en-US" sz="2000" err="1"/>
              <a:t>rf_fire_model.joblib</a:t>
            </a:r>
            <a:r>
              <a:rPr lang="en-US" altLang="en-US" sz="2000"/>
              <a:t>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endParaRPr lang="en-US" altLang="en-US" sz="20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D47424-A787-7598-8091-0F36FBC5F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423" y="4150228"/>
            <a:ext cx="3822189" cy="19720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/>
              <a:t>WHY?</a:t>
            </a:r>
          </a:p>
          <a:p>
            <a:r>
              <a:rPr lang="en-US" sz="2000"/>
              <a:t>Handles Complex Data</a:t>
            </a:r>
          </a:p>
          <a:p>
            <a:r>
              <a:rPr lang="en-US" sz="2000"/>
              <a:t>Reduces Overfitting</a:t>
            </a:r>
          </a:p>
          <a:p>
            <a:r>
              <a:rPr lang="en-US" sz="2000"/>
              <a:t>Improved Accuracy</a:t>
            </a:r>
          </a:p>
          <a:p>
            <a:endParaRPr lang="en-US" sz="200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7B96B1F-8AFC-EFC9-06B0-5D3B93C30F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02383" y="1655262"/>
            <a:ext cx="5703673" cy="2646574"/>
          </a:xfrm>
          <a:prstGeom prst="bentConnector3">
            <a:avLst>
              <a:gd name="adj1" fmla="val -14127"/>
            </a:avLst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18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4EC11-35AB-AE6B-3AAD-B2A6F81ED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23D-2512-6F93-FFFE-8BAB1B6C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8821B-8801-9A22-8F92-B031287E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EB57B4-DFE5-1592-911A-B04E1B0AD381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5E0EC9B-4621-2705-B56B-242FAA7BBFE8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71AB2E-B5DE-A659-5413-45A7766FF2AB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2160BF-559B-4B08-044A-7122D87F5197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CBB8F-8686-C8F6-2636-F17FE1860DBF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167A2-259C-15FF-7146-CCAC87783B55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A1043-154B-277C-8C3A-662DD5104823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B7976-BDDA-2C9B-E724-13DF955E9BD4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71C367-C784-3F43-2429-E11CE8223CBC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31C8E0D-CE71-0BE0-94EC-7DAA5C2ED75A}"/>
              </a:ext>
            </a:extLst>
          </p:cNvPr>
          <p:cNvSpPr txBox="1">
            <a:spLocks/>
          </p:cNvSpPr>
          <p:nvPr/>
        </p:nvSpPr>
        <p:spPr>
          <a:xfrm>
            <a:off x="1091404" y="6016210"/>
            <a:ext cx="3455821" cy="161620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BCD8F28-D2E1-EC09-5575-EC119822E095}"/>
              </a:ext>
            </a:extLst>
          </p:cNvPr>
          <p:cNvSpPr txBox="1">
            <a:spLocks/>
          </p:cNvSpPr>
          <p:nvPr/>
        </p:nvSpPr>
        <p:spPr>
          <a:xfrm>
            <a:off x="2061663" y="4555137"/>
            <a:ext cx="7506406" cy="19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200" b="1" dirty="0"/>
              <a:t>Model Training</a:t>
            </a:r>
          </a:p>
          <a:p>
            <a:pPr lvl="1"/>
            <a:r>
              <a:rPr lang="en-US" sz="2000" dirty="0"/>
              <a:t>Random Forest Classifier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2000" dirty="0"/>
              <a:t>Gradient Boosting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2000" dirty="0" err="1"/>
              <a:t>XGBoost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/>
              <a:t>SVM 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ea typeface="Calibri"/>
                <a:cs typeface="Calibri"/>
              </a:rPr>
              <a:t>Comment:</a:t>
            </a:r>
            <a:r>
              <a:rPr lang="en-US" sz="2400" b="1" dirty="0">
                <a:ea typeface="Calibri"/>
                <a:cs typeface="Calibri"/>
              </a:rPr>
              <a:t> </a:t>
            </a:r>
            <a:r>
              <a:rPr lang="en-US" sz="2000" dirty="0">
                <a:ea typeface="Calibri"/>
                <a:cs typeface="Calibri"/>
              </a:rPr>
              <a:t>Random Forest Classifier performs the best.</a:t>
            </a:r>
          </a:p>
          <a:p>
            <a:endParaRPr lang="en-US" sz="3200"/>
          </a:p>
          <a:p>
            <a:pPr marL="0" indent="0">
              <a:buNone/>
            </a:pPr>
            <a:endParaRPr lang="en-US" sz="3200">
              <a:ea typeface="Calibri" panose="020F0502020204030204"/>
              <a:cs typeface="Calibri" panose="020F0502020204030204"/>
            </a:endParaRPr>
          </a:p>
          <a:p>
            <a:endParaRPr lang="en-US" sz="3200"/>
          </a:p>
        </p:txBody>
      </p:sp>
      <p:pic>
        <p:nvPicPr>
          <p:cNvPr id="27" name="Picture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802904-42D6-5105-DFBD-ABBC11CA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779"/>
          <a:stretch/>
        </p:blipFill>
        <p:spPr>
          <a:xfrm>
            <a:off x="4923004" y="463303"/>
            <a:ext cx="5599160" cy="44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F3D64-E783-11B5-A6EA-3593DC40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43F5-DFB4-5262-415E-D1E19CC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66B5-7F75-A552-3AB9-48DEF933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D09B7B-AD2D-30AA-77A7-36E7024FF76B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516128-F21B-F170-A66A-BA9EA6B0D454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445FBA-3C18-D255-2CE1-714160C2C7DF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26C759-43F2-DEE8-CCCE-FDA08B38EF31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EACE41-2CEE-81D5-F2E0-45C4D7BEB1B7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620C45-B006-3FE6-8C64-24C33F2517EE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57E3E-6B94-AE8F-ECDE-2FA4FB7B9717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37009-A9D6-267D-DF9E-310CE047A148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27F3E-83F9-91C7-8636-3EC7CE677A96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396AB3-4EA5-5BD8-1164-5EAAE140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014" y="1395775"/>
            <a:ext cx="7913498" cy="3740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Prediction: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Predict fire probabilities on the 2024 testing dataset.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Predict the split 2015-2024 dataset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Append predictions as a new column (</a:t>
            </a:r>
            <a:r>
              <a:rPr lang="en-US" altLang="en-US" sz="2000" err="1"/>
              <a:t>FireProbability</a:t>
            </a:r>
            <a:r>
              <a:rPr lang="en-US" altLang="en-US" sz="2000"/>
              <a:t>) to the test data.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Spatial Visualization: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Convert testing data into a </a:t>
            </a:r>
            <a:r>
              <a:rPr lang="en-US" altLang="en-US" sz="2000" err="1"/>
              <a:t>GeoTIFF</a:t>
            </a:r>
            <a:r>
              <a:rPr lang="en-US" altLang="en-US" sz="2000"/>
              <a:t> raster file using rasterization techniques.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Output: A 1000-meter resolution </a:t>
            </a:r>
            <a:r>
              <a:rPr lang="en-US" altLang="en-US" sz="2000" err="1"/>
              <a:t>GeoTIFF</a:t>
            </a:r>
            <a:r>
              <a:rPr lang="en-US" altLang="en-US" sz="2000"/>
              <a:t> (</a:t>
            </a:r>
            <a:r>
              <a:rPr lang="en-US" altLang="en-US" sz="2000" err="1"/>
              <a:t>result.tif</a:t>
            </a:r>
            <a:r>
              <a:rPr lang="en-US" altLang="en-US" sz="2000"/>
              <a:t>) visualizing fire probabilities using ArcGIS Pro.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endParaRPr lang="en-US" altLang="en-US" sz="2000" b="1"/>
          </a:p>
        </p:txBody>
      </p:sp>
    </p:spTree>
    <p:extLst>
      <p:ext uri="{BB962C8B-B14F-4D97-AF65-F5344CB8AC3E}">
        <p14:creationId xmlns:p14="http://schemas.microsoft.com/office/powerpoint/2010/main" val="344808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FF6A-054A-D6B2-B5B7-B93044DA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88" y="1811535"/>
            <a:ext cx="3807708" cy="1492707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DE0BD25-935C-B03D-47F9-78C68416B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" y="1811535"/>
            <a:ext cx="4042178" cy="1492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371A2-E590-DB56-F4C6-C6FAE94EB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8" y="3391243"/>
            <a:ext cx="4042178" cy="3122582"/>
          </a:xfrm>
          <a:prstGeom prst="rect">
            <a:avLst/>
          </a:prstGeom>
        </p:spPr>
      </p:pic>
      <p:pic>
        <p:nvPicPr>
          <p:cNvPr id="11" name="Picture 10" descr="A screenshot of a chart&#10;&#10;Description automatically generated">
            <a:extLst>
              <a:ext uri="{FF2B5EF4-FFF2-40B4-BE49-F238E27FC236}">
                <a16:creationId xmlns:a16="http://schemas.microsoft.com/office/drawing/2014/main" id="{B5498E3D-65A5-414B-FF20-6E7441AE5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288" y="3391243"/>
            <a:ext cx="3807708" cy="3122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B33B2-1577-7FA8-B144-D2FFCCC3111D}"/>
              </a:ext>
            </a:extLst>
          </p:cNvPr>
          <p:cNvSpPr txBox="1"/>
          <p:nvPr/>
        </p:nvSpPr>
        <p:spPr>
          <a:xfrm>
            <a:off x="117653" y="1333871"/>
            <a:ext cx="56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Trained :- 2015 – 2023  &amp; Predicted on 2024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9E43F-244C-BA7E-17BF-D27D50FDFC1D}"/>
              </a:ext>
            </a:extLst>
          </p:cNvPr>
          <p:cNvSpPr txBox="1"/>
          <p:nvPr/>
        </p:nvSpPr>
        <p:spPr>
          <a:xfrm>
            <a:off x="6524913" y="1333871"/>
            <a:ext cx="507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Trained :- 2015 – 2024 &amp; then Predicted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4899E5-8C53-9DD7-A383-84D37DF4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Result (Model Evaluation)</a:t>
            </a:r>
          </a:p>
        </p:txBody>
      </p:sp>
    </p:spTree>
    <p:extLst>
      <p:ext uri="{BB962C8B-B14F-4D97-AF65-F5344CB8AC3E}">
        <p14:creationId xmlns:p14="http://schemas.microsoft.com/office/powerpoint/2010/main" val="329305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canada with orange and black spots&#10;&#10;Description automatically generated">
            <a:extLst>
              <a:ext uri="{FF2B5EF4-FFF2-40B4-BE49-F238E27FC236}">
                <a16:creationId xmlns:a16="http://schemas.microsoft.com/office/drawing/2014/main" id="{5AE4072B-A06F-2B80-644A-0B77AD71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245210"/>
            <a:ext cx="8576092" cy="51488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307EE3C-2FE6-E0D0-8E03-39A28038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33" y="5166173"/>
            <a:ext cx="1212850" cy="89323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6A04F69-EF3C-732D-9409-E0A2F9E1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206233"/>
            <a:ext cx="9724372" cy="1033398"/>
          </a:xfrm>
        </p:spPr>
        <p:txBody>
          <a:bodyPr lIns="91440" tIns="45720" rIns="91440" bIns="45720" anchor="ctr" anchorCtr="0">
            <a:normAutofit/>
          </a:bodyPr>
          <a:lstStyle/>
          <a:p>
            <a:r>
              <a:rPr lang="en-CA"/>
              <a:t>Result (Visualization)</a:t>
            </a:r>
          </a:p>
        </p:txBody>
      </p:sp>
    </p:spTree>
    <p:extLst>
      <p:ext uri="{BB962C8B-B14F-4D97-AF65-F5344CB8AC3E}">
        <p14:creationId xmlns:p14="http://schemas.microsoft.com/office/powerpoint/2010/main" val="130850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4BA2-7516-512F-3841-BB0EE8E9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85" y="1179431"/>
            <a:ext cx="4646904" cy="1064226"/>
          </a:xfrm>
        </p:spPr>
        <p:txBody>
          <a:bodyPr lIns="91440" tIns="45720" rIns="91440" bIns="45720" anchor="ctr" anchorCtr="0">
            <a:normAutofit/>
          </a:bodyPr>
          <a:lstStyle/>
          <a:p>
            <a:r>
              <a:rPr lang="en-US" sz="4000"/>
              <a:t>Limitations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C1B7F4-B905-D05C-239B-5377ACFAF2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349" y="1974716"/>
            <a:ext cx="11443063" cy="39506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b="1">
                <a:latin typeface="Aptos Display"/>
              </a:rPr>
              <a:t>Class Imbalance</a:t>
            </a:r>
            <a:r>
              <a:rPr lang="en-US">
                <a:latin typeface="Aptos Display"/>
              </a:rPr>
              <a:t>: Fewer fire samples affect predictions.</a:t>
            </a:r>
            <a:endParaRPr lang="en-US" altLang="en-US" b="1">
              <a:latin typeface="Aptos Display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ptos Display"/>
              </a:rPr>
              <a:t>Data Gaps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ptos Display"/>
              </a:rPr>
              <a:t>: Missing data and </a:t>
            </a:r>
            <a:r>
              <a:rPr lang="en-US" altLang="en-US">
                <a:latin typeface="Aptos Display"/>
              </a:rPr>
              <a:t>features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ptos Display"/>
              </a:rPr>
              <a:t>.</a:t>
            </a:r>
            <a:endParaRPr lang="en-US" sz="3600"/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ptos Display"/>
              </a:rPr>
              <a:t>NDVI Accuracy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ptos Display"/>
              </a:rPr>
              <a:t>: Sensitive to cloud and snow interference.</a:t>
            </a:r>
            <a:endParaRPr lang="en-US" altLang="en-US" b="0" i="0" u="none" strike="noStrike" cap="none" normalizeH="0" baseline="0">
              <a:ln>
                <a:noFill/>
              </a:ln>
              <a:effectLst/>
              <a:latin typeface="Aptos Display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ptos Display"/>
              </a:rPr>
              <a:t>Regional Focus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ptos Display"/>
              </a:rPr>
              <a:t>: Model tailored to Alberta, limiting generalization.</a:t>
            </a:r>
            <a:endParaRPr lang="en-US" altLang="en-US" b="0" i="0" u="none" strike="noStrike" cap="none" normalizeH="0" baseline="0">
              <a:ln>
                <a:noFill/>
              </a:ln>
              <a:effectLst/>
              <a:latin typeface="Aptos Display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ptos Display"/>
              </a:rPr>
              <a:t>Static Thresholds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ptos Display"/>
              </a:rPr>
              <a:t>: Fixed fire intensity thresholds may oversimplify dynamics.</a:t>
            </a:r>
            <a:endParaRPr lang="en-US" altLang="en-US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8361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BAB1-D0DA-4BBC-A922-B5C690A9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402" y="816199"/>
            <a:ext cx="9223599" cy="899199"/>
          </a:xfrm>
        </p:spPr>
        <p:txBody>
          <a:bodyPr lIns="91440" tIns="45720" rIns="91440" bIns="45720" anchor="ctr" anchorCtr="0">
            <a:normAutofit/>
          </a:bodyPr>
          <a:lstStyle/>
          <a:p>
            <a:r>
              <a:rPr lang="en-US">
                <a:solidFill>
                  <a:srgbClr val="EE2C2A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0914-CDED-BBD9-A9F3-3D6847D5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Abid, F., &amp;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Izeboudjen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N. (2020). Decision tree-based system on chip for forest fires prediction.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2020 International Conference on Electrical Engineering (ICEE)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Istanbul, Turkey, 1-4.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https://doi.org/10.1109/ICEE49691.2020.9249954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Collins, L.,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Griffioen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P., Newell, G., &amp; Mellor, A. (2018). The utility of random forests for wildfire severity mapping.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Remote Sensing of Environment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216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374–384.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https://doi.org/10.1016/j.rse.2018.07.005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Guo, Y., Chen, G., Wang, Y., Zha, X., &amp; Xu, Z. (2022). Wildfire identification based on an improved two-channel convolutional neural network.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Forests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(8), 1302.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https://doi.org/10.3390/f13081302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Nikova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H., &amp;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Deliyski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R. (2023). Binary regression model for automated wildfire early prediction and prevention.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2023 International Scientific Conference on Computer Science (COMSCI)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Sozopol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Bulgaria, 1-5.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https://doi.org/10.1109/COMSCI59259.2023.10315856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Singh, K. R., Neethu, K.,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Madhurekaa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K., Harita, A., &amp; Mohan, P. (2021). Parallel SVM model for forest fire prediction.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Soft Computing Letters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100014.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https://doi.org/10.1016/j.socl.2021.100014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Sayad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Y. O.,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Mousannif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H., &amp; Al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Moatassime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 (2019). Predictive modeling of wildfires: A new dataset and machine learning approach.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Fire Safety Journal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104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130–146.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https://doi.org/10.1016/j.firesaf.2019.01.006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Pérez-Sánchez, N., Jimeno-Sáez, N., 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Senent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-Aparicio, N., Díaz-Palmero, N., &amp; De Dios Cabezas-</a:t>
            </a:r>
            <a:r>
              <a:rPr lang="en-US" sz="12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Cerezo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N. (2019). Evolution of burned area in forest fires under climate change conditions in Southern Spain using ANN.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Applied Sciences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(19), 4155. </a:t>
            </a:r>
            <a:r>
              <a:rPr lang="en-US" sz="1200" u="sng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https://doi.org/10.3390/app9194155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Google Earth Engine API. (n.d.). </a:t>
            </a:r>
            <a:r>
              <a:rPr lang="en-US" sz="12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Landsat Surface Reflectance and Meteorological Data for Alberta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854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D10C6-D0AA-9467-399A-739B7842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78AC92AF-314A-5814-89D7-88DFEAF0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79" y="1014739"/>
            <a:ext cx="8340243" cy="46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6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CA519567-A231-0EA5-F1FF-432034274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045" y="1189081"/>
            <a:ext cx="2934469" cy="47306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12A6-1093-0F25-3986-D1260243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5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3A1260-B66E-9DA2-CE21-621388C1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</p:spPr>
        <p:txBody>
          <a:bodyPr/>
          <a:lstStyle/>
          <a:p>
            <a:r>
              <a:rPr lang="en-CA"/>
              <a:t>Team Members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F2A23F1E-F730-0F09-26C4-1DA6A33C3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590607"/>
              </p:ext>
            </p:extLst>
          </p:nvPr>
        </p:nvGraphicFramePr>
        <p:xfrm>
          <a:off x="562628" y="1397250"/>
          <a:ext cx="10159090" cy="467300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828205">
                  <a:extLst>
                    <a:ext uri="{9D8B030D-6E8A-4147-A177-3AD203B41FA5}">
                      <a16:colId xmlns:a16="http://schemas.microsoft.com/office/drawing/2014/main" val="2630461571"/>
                    </a:ext>
                  </a:extLst>
                </a:gridCol>
                <a:gridCol w="5853495">
                  <a:extLst>
                    <a:ext uri="{9D8B030D-6E8A-4147-A177-3AD203B41FA5}">
                      <a16:colId xmlns:a16="http://schemas.microsoft.com/office/drawing/2014/main" val="1312604519"/>
                    </a:ext>
                  </a:extLst>
                </a:gridCol>
                <a:gridCol w="3477390">
                  <a:extLst>
                    <a:ext uri="{9D8B030D-6E8A-4147-A177-3AD203B41FA5}">
                      <a16:colId xmlns:a16="http://schemas.microsoft.com/office/drawing/2014/main" val="3330533788"/>
                    </a:ext>
                  </a:extLst>
                </a:gridCol>
              </a:tblGrid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Ashkan </a:t>
                      </a:r>
                      <a:r>
                        <a:rPr lang="en-US" sz="230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Einiaghdam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30270232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947766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Boya Douho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30261119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046458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Chunsheng Xiao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30066914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940481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Kazi Zarin Tasnim Rafa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30233941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18628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Ray Pan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30265201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560716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Socretes</a:t>
                      </a:r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Saha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30264159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14093"/>
                  </a:ext>
                </a:extLst>
              </a:tr>
              <a:tr h="637210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Vikesh Dharmeshkumar Patel</a:t>
                      </a: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30255939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17052" marR="237789" marT="158526" marB="15852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616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40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910C-D689-A3D7-BCBB-BE50B6CD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r>
              <a:rPr lang="en-CA"/>
              <a:t>Future Direction</a:t>
            </a:r>
            <a:endParaRPr lang="en-CA" b="0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C34C6-D9A1-7496-8E58-C258EAAB1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649965"/>
          </a:xfrm>
        </p:spPr>
        <p:txBody>
          <a:bodyPr/>
          <a:lstStyle/>
          <a:p>
            <a:r>
              <a:rPr lang="en-CA"/>
              <a:t>If we had more time, how could we add to the project</a:t>
            </a:r>
            <a:r>
              <a:rPr lang="en-US" altLang="zh-TW"/>
              <a:t>?</a:t>
            </a:r>
            <a:endParaRPr lang="en-CA"/>
          </a:p>
          <a:p>
            <a:pPr lvl="1"/>
            <a:endParaRPr lang="en-CA"/>
          </a:p>
          <a:p>
            <a:pPr lvl="1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CB32B-A7DF-0E64-9226-2ACBF08A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B7C82-063C-DB72-CF3B-8B4981AD49E1}"/>
              </a:ext>
            </a:extLst>
          </p:cNvPr>
          <p:cNvGrpSpPr/>
          <p:nvPr/>
        </p:nvGrpSpPr>
        <p:grpSpPr>
          <a:xfrm>
            <a:off x="1573569" y="3330013"/>
            <a:ext cx="1792225" cy="1792225"/>
            <a:chOff x="768095" y="3330013"/>
            <a:chExt cx="2063451" cy="2063451"/>
          </a:xfrm>
        </p:grpSpPr>
        <p:pic>
          <p:nvPicPr>
            <p:cNvPr id="7" name="Picture 6" descr="A four arrows pointing to the side&#10;&#10;Description automatically generated with medium confidence">
              <a:extLst>
                <a:ext uri="{FF2B5EF4-FFF2-40B4-BE49-F238E27FC236}">
                  <a16:creationId xmlns:a16="http://schemas.microsoft.com/office/drawing/2014/main" id="{A2FA656B-D511-B1B8-E641-53C5B62D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95" y="3330013"/>
              <a:ext cx="2063451" cy="2063451"/>
            </a:xfrm>
            <a:prstGeom prst="rect">
              <a:avLst/>
            </a:prstGeom>
          </p:spPr>
        </p:pic>
        <p:pic>
          <p:nvPicPr>
            <p:cNvPr id="8" name="Picture 7" descr="A map with a purple pin on top&#10;&#10;Description automatically generated">
              <a:extLst>
                <a:ext uri="{FF2B5EF4-FFF2-40B4-BE49-F238E27FC236}">
                  <a16:creationId xmlns:a16="http://schemas.microsoft.com/office/drawing/2014/main" id="{704A4030-F233-B3C9-F2D4-EE49C7FF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8870" y="3822192"/>
              <a:ext cx="1061899" cy="106189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FE4F41-1183-72D5-30BF-4BDEC9D1B770}"/>
              </a:ext>
            </a:extLst>
          </p:cNvPr>
          <p:cNvSpPr txBox="1"/>
          <p:nvPr/>
        </p:nvSpPr>
        <p:spPr>
          <a:xfrm>
            <a:off x="1809088" y="5286726"/>
            <a:ext cx="137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Extend AOI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calendar and clock with a black background&#10;&#10;Description automatically generated">
            <a:extLst>
              <a:ext uri="{FF2B5EF4-FFF2-40B4-BE49-F238E27FC236}">
                <a16:creationId xmlns:a16="http://schemas.microsoft.com/office/drawing/2014/main" id="{56D6A43F-9633-3FAD-C21B-911754C9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078" y="3283044"/>
            <a:ext cx="2003682" cy="20036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C60FDB-5015-2A8D-DE82-FC97463A638B}"/>
              </a:ext>
            </a:extLst>
          </p:cNvPr>
          <p:cNvSpPr txBox="1"/>
          <p:nvPr/>
        </p:nvSpPr>
        <p:spPr>
          <a:xfrm>
            <a:off x="5010584" y="5286726"/>
            <a:ext cx="166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Detailed Time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13709-F267-18C6-186D-0345A5A454DA}"/>
              </a:ext>
            </a:extLst>
          </p:cNvPr>
          <p:cNvSpPr txBox="1"/>
          <p:nvPr/>
        </p:nvSpPr>
        <p:spPr>
          <a:xfrm>
            <a:off x="8401839" y="5286726"/>
            <a:ext cx="252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r>
              <a:rPr lang="en-CA"/>
              <a:t>Include more Features</a:t>
            </a:r>
          </a:p>
        </p:txBody>
      </p:sp>
      <p:pic>
        <p:nvPicPr>
          <p:cNvPr id="16" name="Picture 15" descr="A magnifying glass with colorful bars and text&#10;&#10;Description automatically generated">
            <a:extLst>
              <a:ext uri="{FF2B5EF4-FFF2-40B4-BE49-F238E27FC236}">
                <a16:creationId xmlns:a16="http://schemas.microsoft.com/office/drawing/2014/main" id="{8842C36A-3379-D7CA-8067-1B69B3FC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839" y="3116862"/>
            <a:ext cx="2110241" cy="21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B9AD-B0A4-91EF-BE54-64B54502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SCOPE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9EF1AEB5-19BB-D5D2-8730-11ED8427B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274058"/>
              </p:ext>
            </p:extLst>
          </p:nvPr>
        </p:nvGraphicFramePr>
        <p:xfrm>
          <a:off x="4383010" y="956617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15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4970A1-1782-BF16-F72F-EA936CE15E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242650"/>
              </p:ext>
            </p:extLst>
          </p:nvPr>
        </p:nvGraphicFramePr>
        <p:xfrm>
          <a:off x="425475" y="1497366"/>
          <a:ext cx="11513671" cy="432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E4087FF-E248-B55B-F3DA-6297FDD3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5997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223E562-F494-B178-4046-1A01E9B54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806926"/>
              </p:ext>
            </p:extLst>
          </p:nvPr>
        </p:nvGraphicFramePr>
        <p:xfrm>
          <a:off x="611268" y="1581844"/>
          <a:ext cx="10515600" cy="409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6A6FF6D-CBC4-2461-C125-0FAD83DD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385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374B-2C24-138C-605B-27CABBA3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199D-3C4E-33D0-BE21-03D38FD9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7CA67-8B3A-9A5B-3D56-81911E6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C3B11-1213-4474-B60B-4CF75BC9A746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7F90113-264E-1B48-0ADE-773471DC536F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F347F1-A9B6-0E36-1700-C66BC656E695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C58226-A58F-F066-06D8-C8360EAC7BF5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F8A14A-5943-A0E0-AC86-6C7341D4E7E7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E019-96AC-0457-F2C0-98ABE90DE084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EEFEB-DF7C-D7EA-CEF8-CA1971116E30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Preprocessing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CA984A-FF57-CEF1-4BC4-81A29AA93F96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93458-AC8E-BC44-E1CA-EC9EFD707070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BC06-F164-EE88-4C3F-21D8A98A7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049" y="5178459"/>
            <a:ext cx="6897626" cy="198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Google Earth Engine API</a:t>
            </a:r>
          </a:p>
          <a:p>
            <a:r>
              <a:rPr lang="en-US" sz="2200"/>
              <a:t>GitHub Repository</a:t>
            </a:r>
          </a:p>
          <a:p>
            <a:pPr marL="0" indent="0">
              <a:buNone/>
            </a:pPr>
            <a:r>
              <a:rPr lang="en-US" sz="2200">
                <a:hlinkClick r:id="rId3"/>
              </a:rPr>
              <a:t>https://github.com/RayPan-UC/wildfire_prediction.git</a:t>
            </a: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122" name="Picture 2" descr="Google Earth Engine: Introduction to Google Earth Engine">
            <a:extLst>
              <a:ext uri="{FF2B5EF4-FFF2-40B4-BE49-F238E27FC236}">
                <a16:creationId xmlns:a16="http://schemas.microsoft.com/office/drawing/2014/main" id="{67EF0EA9-A7E8-A6EC-6815-4E490882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321" y="967002"/>
            <a:ext cx="6503668" cy="36583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48637350-C64C-2D96-1DD6-DD33539C2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26" y="4716221"/>
            <a:ext cx="59898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Earth Engine: Introduction to Google Earth Engine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https://geohackweek.github.io/GoogleEarthEngine/01-introduction/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99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6320-707D-826C-278E-C6F57796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F1E5-8594-4164-3336-183AFADE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8A1F4-1F72-568D-EB31-1ADDCB30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26F605-DB7D-FC34-6AEC-26BEE3159342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5E1F734-1905-7EEE-4371-F913E455A066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56E5DC-BC0A-2969-7161-6D14BE9BE94A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11847C-4547-9AEF-9E22-148D22B8E5BC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5BD650-8754-6D98-86AB-5BA838855E49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44186-E450-7057-D38F-A46DC760ADD0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27DCB-2DFA-DA01-BD9C-230CD0372212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Preprocessing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41B04-9A3B-2BB1-C745-74CA8340189A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C46BB-6F12-48C8-255E-FA2E2FDC5932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D93C6-4072-07D3-D03C-2EDF35A9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61" y="645995"/>
            <a:ext cx="5992643" cy="387819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1E1B6-A028-D4A3-CF2E-8A163CD5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60" y="4706215"/>
            <a:ext cx="5992641" cy="14586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907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2CEED-DA1D-4196-8381-1419B26E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82A1-5CF8-8D4D-0489-C3DC8FDD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2DB7E-2226-7440-2A73-D72E2C8C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A4C9B-3B92-C42D-E3A3-1B9B62CD1E1A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840485-8D6B-74CF-8881-EB8F03D63B73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30DD6F-EA11-357F-A2BD-3815A6FA6D91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614EC-81C9-A8B6-D7BD-829EC8B51DF7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C1AA91-3316-B3D4-9FCA-180C2DC15CA0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094B1-9146-B595-C9F9-13EBE7D933C9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A4E73-65A8-FF6D-A223-23527658F789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Preprocessing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7192F-F046-208F-6237-51C9E8BB5264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C0FA7A-BD0F-A13B-01A2-243AF27E0394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3616E770-DECE-C14C-94E3-7C030111D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013" y="1497366"/>
            <a:ext cx="7999687" cy="4256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Region of Interest (ROI): </a:t>
            </a:r>
            <a:br>
              <a:rPr lang="en-US" altLang="en-US" sz="2000" b="1"/>
            </a:br>
            <a:r>
              <a:rPr lang="en-US" altLang="en-US" sz="2000"/>
              <a:t>Define the area of interest using </a:t>
            </a:r>
            <a:r>
              <a:rPr lang="en-US" altLang="en-US" sz="2000">
                <a:highlight>
                  <a:srgbClr val="C0C0C0"/>
                </a:highlight>
              </a:rPr>
              <a:t>FAO/GAUL/2015/level1</a:t>
            </a:r>
            <a:r>
              <a:rPr lang="en-US" altLang="en-US" sz="2000"/>
              <a:t>, filtered by administrative boundaries (e.g., Alberta, Canada)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Data Sources: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Fire Data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NDVI Data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/>
              <a:t>Weather Data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Time Frame: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Training Data: </a:t>
            </a:r>
            <a:r>
              <a:rPr lang="en-US" altLang="en-US" sz="2000"/>
              <a:t>2015–2023 (May–October)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r>
              <a:rPr lang="en-US" altLang="en-US" sz="2000" b="1"/>
              <a:t>Testing Data: </a:t>
            </a:r>
            <a:r>
              <a:rPr lang="en-US" altLang="en-US" sz="2000"/>
              <a:t>2024 (May–October)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</a:pPr>
            <a:endParaRPr lang="en-US" altLang="en-US" sz="2000" b="1"/>
          </a:p>
        </p:txBody>
      </p:sp>
    </p:spTree>
    <p:extLst>
      <p:ext uri="{BB962C8B-B14F-4D97-AF65-F5344CB8AC3E}">
        <p14:creationId xmlns:p14="http://schemas.microsoft.com/office/powerpoint/2010/main" val="271585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836F8-A1CC-7339-9906-F63FA29E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14A4-2631-8E5F-F2F8-80F921E7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2562-34A5-DE9A-ED68-825013C8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5FCF4-C3EF-BD43-82E0-05BC237DAD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015D30-3FFE-F804-FDDA-DD73C6282F42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953ED7-87C3-4AAB-85B9-A55343A2F221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EE37E-BF31-C58A-5920-35076402F077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EBC481-63B2-96FB-2F30-CA1A9B065612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8567D6-7FB2-510B-B5C9-A15C21401740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719F0-F85B-5573-A3C5-0F2488AE9EA9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02025-463C-DFE3-1684-AD213372D068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Preprocessing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4A1F-68D3-B09B-9F52-4654258317E6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BF2EB-F8DB-D61D-1B0F-809DF81CAA8C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B9E24BF-2BA1-AD90-B721-CF5ADCF28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589486"/>
              </p:ext>
            </p:extLst>
          </p:nvPr>
        </p:nvGraphicFramePr>
        <p:xfrm>
          <a:off x="3589842" y="1507615"/>
          <a:ext cx="8377448" cy="39022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4362">
                  <a:extLst>
                    <a:ext uri="{9D8B030D-6E8A-4147-A177-3AD203B41FA5}">
                      <a16:colId xmlns:a16="http://schemas.microsoft.com/office/drawing/2014/main" val="992501409"/>
                    </a:ext>
                  </a:extLst>
                </a:gridCol>
                <a:gridCol w="2094362">
                  <a:extLst>
                    <a:ext uri="{9D8B030D-6E8A-4147-A177-3AD203B41FA5}">
                      <a16:colId xmlns:a16="http://schemas.microsoft.com/office/drawing/2014/main" val="1532814404"/>
                    </a:ext>
                  </a:extLst>
                </a:gridCol>
                <a:gridCol w="2094362">
                  <a:extLst>
                    <a:ext uri="{9D8B030D-6E8A-4147-A177-3AD203B41FA5}">
                      <a16:colId xmlns:a16="http://schemas.microsoft.com/office/drawing/2014/main" val="3873795707"/>
                    </a:ext>
                  </a:extLst>
                </a:gridCol>
                <a:gridCol w="2094362">
                  <a:extLst>
                    <a:ext uri="{9D8B030D-6E8A-4147-A177-3AD203B41FA5}">
                      <a16:colId xmlns:a16="http://schemas.microsoft.com/office/drawing/2014/main" val="1390106367"/>
                    </a:ext>
                  </a:extLst>
                </a:gridCol>
              </a:tblGrid>
              <a:tr h="41586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3812"/>
                  </a:ext>
                </a:extLst>
              </a:tr>
              <a:tr h="7177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NDVI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Vegetation Health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33358"/>
                  </a:ext>
                </a:extLst>
              </a:tr>
              <a:tr h="7177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Temperature (</a:t>
                      </a:r>
                      <a:r>
                        <a:rPr lang="en-US">
                          <a:sym typeface="Symbol" panose="05050102010706020507" pitchFamily="18" charset="2"/>
                        </a:rPr>
                        <a:t>C)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Daily 2m Air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ECMWF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8171"/>
                  </a:ext>
                </a:extLst>
              </a:tr>
              <a:tr h="1025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Soil Moisture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Volumetric soil water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ECMWF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727454"/>
                  </a:ext>
                </a:extLst>
              </a:tr>
              <a:tr h="1025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Wind Speed (m/s)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Combined u/v wind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ECMWF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73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7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6D4F-09CC-B760-8332-7EDF036B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B9B4-E218-2961-0234-7E62EE6A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Methodology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6E3183-EE67-8A73-11FE-F100691E28FF}"/>
              </a:ext>
            </a:extLst>
          </p:cNvPr>
          <p:cNvCxnSpPr/>
          <p:nvPr/>
        </p:nvCxnSpPr>
        <p:spPr>
          <a:xfrm>
            <a:off x="779489" y="1431561"/>
            <a:ext cx="0" cy="453452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34BC9D2-5CA1-CCDD-EFBD-352EAC64E3DF}"/>
              </a:ext>
            </a:extLst>
          </p:cNvPr>
          <p:cNvSpPr/>
          <p:nvPr/>
        </p:nvSpPr>
        <p:spPr>
          <a:xfrm>
            <a:off x="693296" y="1411173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7ED459-FD59-64BB-FFFC-37EB5994EB0B}"/>
              </a:ext>
            </a:extLst>
          </p:cNvPr>
          <p:cNvSpPr/>
          <p:nvPr/>
        </p:nvSpPr>
        <p:spPr>
          <a:xfrm>
            <a:off x="693296" y="2342437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493409-7A8F-AB42-3120-BA12C1EF0E99}"/>
              </a:ext>
            </a:extLst>
          </p:cNvPr>
          <p:cNvSpPr/>
          <p:nvPr/>
        </p:nvSpPr>
        <p:spPr>
          <a:xfrm>
            <a:off x="693296" y="3273701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98D083-F54C-07C7-E02A-927260749857}"/>
              </a:ext>
            </a:extLst>
          </p:cNvPr>
          <p:cNvSpPr/>
          <p:nvPr/>
        </p:nvSpPr>
        <p:spPr>
          <a:xfrm>
            <a:off x="693296" y="4204965"/>
            <a:ext cx="172386" cy="1723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8FB83-1CF1-0DA2-108C-00BE1189A8E9}"/>
              </a:ext>
            </a:extLst>
          </p:cNvPr>
          <p:cNvSpPr txBox="1"/>
          <p:nvPr/>
        </p:nvSpPr>
        <p:spPr>
          <a:xfrm>
            <a:off x="951875" y="1312700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7FFD0-00AE-3E14-D7A4-A870D875E271}"/>
              </a:ext>
            </a:extLst>
          </p:cNvPr>
          <p:cNvSpPr txBox="1"/>
          <p:nvPr/>
        </p:nvSpPr>
        <p:spPr>
          <a:xfrm>
            <a:off x="951875" y="2240117"/>
            <a:ext cx="22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defRPr>
            </a:lvl1pPr>
          </a:lstStyle>
          <a:p>
            <a:r>
              <a:rPr lang="en-CA">
                <a:solidFill>
                  <a:schemeClr val="accent3"/>
                </a:solidFill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E297A-45D5-9B80-B7E6-870EDB5DEB58}"/>
              </a:ext>
            </a:extLst>
          </p:cNvPr>
          <p:cNvSpPr txBox="1"/>
          <p:nvPr/>
        </p:nvSpPr>
        <p:spPr>
          <a:xfrm>
            <a:off x="951875" y="3167534"/>
            <a:ext cx="2374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B368A-BD7F-9ECE-7252-DC4D10305B35}"/>
              </a:ext>
            </a:extLst>
          </p:cNvPr>
          <p:cNvSpPr txBox="1"/>
          <p:nvPr/>
        </p:nvSpPr>
        <p:spPr>
          <a:xfrm>
            <a:off x="951875" y="4094951"/>
            <a:ext cx="179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2A906EFB-4564-0BE2-C734-65E1BD33859D}"/>
              </a:ext>
            </a:extLst>
          </p:cNvPr>
          <p:cNvSpPr/>
          <p:nvPr/>
        </p:nvSpPr>
        <p:spPr>
          <a:xfrm>
            <a:off x="3913052" y="4028147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Data 19">
            <a:extLst>
              <a:ext uri="{FF2B5EF4-FFF2-40B4-BE49-F238E27FC236}">
                <a16:creationId xmlns:a16="http://schemas.microsoft.com/office/drawing/2014/main" id="{ACC634F3-29B7-F580-2A14-AD292F3F34EB}"/>
              </a:ext>
            </a:extLst>
          </p:cNvPr>
          <p:cNvSpPr/>
          <p:nvPr/>
        </p:nvSpPr>
        <p:spPr>
          <a:xfrm>
            <a:off x="3913052" y="3740977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F73AA74-85B2-F9B3-AC48-C1B2DFF3304B}"/>
              </a:ext>
            </a:extLst>
          </p:cNvPr>
          <p:cNvSpPr/>
          <p:nvPr/>
        </p:nvSpPr>
        <p:spPr>
          <a:xfrm>
            <a:off x="3913052" y="3453807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E959BAEB-404F-878C-1E46-45F7D7B29F47}"/>
              </a:ext>
            </a:extLst>
          </p:cNvPr>
          <p:cNvSpPr/>
          <p:nvPr/>
        </p:nvSpPr>
        <p:spPr>
          <a:xfrm>
            <a:off x="3913052" y="3166637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47350F2C-BDA2-856C-6953-8DA4D5D8BC4E}"/>
              </a:ext>
            </a:extLst>
          </p:cNvPr>
          <p:cNvSpPr/>
          <p:nvPr/>
        </p:nvSpPr>
        <p:spPr>
          <a:xfrm>
            <a:off x="3913052" y="2879467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504A85-4DFE-D74B-F607-0E7C14BEC707}"/>
              </a:ext>
            </a:extLst>
          </p:cNvPr>
          <p:cNvCxnSpPr/>
          <p:nvPr/>
        </p:nvCxnSpPr>
        <p:spPr>
          <a:xfrm>
            <a:off x="6616202" y="3283790"/>
            <a:ext cx="10345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760C3C-1ACC-FFD2-CCED-D491BC291738}"/>
              </a:ext>
            </a:extLst>
          </p:cNvPr>
          <p:cNvCxnSpPr/>
          <p:nvPr/>
        </p:nvCxnSpPr>
        <p:spPr>
          <a:xfrm>
            <a:off x="6616202" y="3567643"/>
            <a:ext cx="10345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A5E8DB-21F6-B55E-F710-9FCB54DA29C9}"/>
              </a:ext>
            </a:extLst>
          </p:cNvPr>
          <p:cNvCxnSpPr/>
          <p:nvPr/>
        </p:nvCxnSpPr>
        <p:spPr>
          <a:xfrm>
            <a:off x="6616202" y="3854813"/>
            <a:ext cx="10345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E2EE69-D9DF-EE4C-BA10-990C9D76BE94}"/>
              </a:ext>
            </a:extLst>
          </p:cNvPr>
          <p:cNvCxnSpPr/>
          <p:nvPr/>
        </p:nvCxnSpPr>
        <p:spPr>
          <a:xfrm>
            <a:off x="6616202" y="4141983"/>
            <a:ext cx="10345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A3556-E93E-21CF-AB8F-2EB00AC15852}"/>
              </a:ext>
            </a:extLst>
          </p:cNvPr>
          <p:cNvCxnSpPr/>
          <p:nvPr/>
        </p:nvCxnSpPr>
        <p:spPr>
          <a:xfrm>
            <a:off x="6616202" y="4429153"/>
            <a:ext cx="10345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D80AEB-4F2E-F0E9-BE53-D673D3B5A50C}"/>
              </a:ext>
            </a:extLst>
          </p:cNvPr>
          <p:cNvSpPr txBox="1"/>
          <p:nvPr/>
        </p:nvSpPr>
        <p:spPr>
          <a:xfrm>
            <a:off x="7650742" y="3095807"/>
            <a:ext cx="131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/>
              <a:t>FireOccured</a:t>
            </a:r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9E6696-1FAA-0D00-B9DC-DFFFA3C6431F}"/>
              </a:ext>
            </a:extLst>
          </p:cNvPr>
          <p:cNvSpPr txBox="1"/>
          <p:nvPr/>
        </p:nvSpPr>
        <p:spPr>
          <a:xfrm>
            <a:off x="7650742" y="3382976"/>
            <a:ext cx="6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NDVI</a:t>
            </a:r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653664-AA79-C958-68D7-7A06C19BEBB1}"/>
              </a:ext>
            </a:extLst>
          </p:cNvPr>
          <p:cNvSpPr txBox="1"/>
          <p:nvPr/>
        </p:nvSpPr>
        <p:spPr>
          <a:xfrm>
            <a:off x="7650742" y="3670145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Temperature</a:t>
            </a:r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4FB4C-B917-3045-8B6A-193352C19D71}"/>
              </a:ext>
            </a:extLst>
          </p:cNvPr>
          <p:cNvSpPr txBox="1"/>
          <p:nvPr/>
        </p:nvSpPr>
        <p:spPr>
          <a:xfrm>
            <a:off x="7650742" y="3957314"/>
            <a:ext cx="14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Soil Moisture </a:t>
            </a:r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3B4D5C-DE93-5C41-BB81-2A566569D759}"/>
              </a:ext>
            </a:extLst>
          </p:cNvPr>
          <p:cNvSpPr txBox="1"/>
          <p:nvPr/>
        </p:nvSpPr>
        <p:spPr>
          <a:xfrm>
            <a:off x="7650742" y="424448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Wind Speed </a:t>
            </a:r>
            <a:endParaRPr lang="en-CA"/>
          </a:p>
        </p:txBody>
      </p:sp>
      <p:sp>
        <p:nvSpPr>
          <p:cNvPr id="51" name="Right Bracket 50">
            <a:extLst>
              <a:ext uri="{FF2B5EF4-FFF2-40B4-BE49-F238E27FC236}">
                <a16:creationId xmlns:a16="http://schemas.microsoft.com/office/drawing/2014/main" id="{C00736FF-957F-FB5E-B5A1-39D561D9BBF7}"/>
              </a:ext>
            </a:extLst>
          </p:cNvPr>
          <p:cNvSpPr/>
          <p:nvPr/>
        </p:nvSpPr>
        <p:spPr>
          <a:xfrm>
            <a:off x="9125056" y="3273701"/>
            <a:ext cx="245875" cy="120485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26BD14-58F8-0B47-C86A-EDA1E6122212}"/>
              </a:ext>
            </a:extLst>
          </p:cNvPr>
          <p:cNvSpPr txBox="1"/>
          <p:nvPr/>
        </p:nvSpPr>
        <p:spPr>
          <a:xfrm>
            <a:off x="9574105" y="3441634"/>
            <a:ext cx="992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Label</a:t>
            </a:r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Features</a:t>
            </a:r>
            <a:endParaRPr lang="en-CA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1F83F79A-A557-48E7-E880-FC6BE72E9753}"/>
              </a:ext>
            </a:extLst>
          </p:cNvPr>
          <p:cNvSpPr/>
          <p:nvPr/>
        </p:nvSpPr>
        <p:spPr>
          <a:xfrm>
            <a:off x="3913052" y="1712810"/>
            <a:ext cx="3023524" cy="802013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45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ervative - Widescreen" id="{1FDA4292-5ABC-2347-8AEC-8713E981E356}" vid="{2CAB1A43-65EA-6D44-BFF7-FD9BC8254A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13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1_Office Theme</vt:lpstr>
      <vt:lpstr>Wildfire Assessment and Predictive Modelling</vt:lpstr>
      <vt:lpstr>Team Members</vt:lpstr>
      <vt:lpstr>Introduction</vt:lpstr>
      <vt:lpstr>Objectives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 (Model Evaluation)</vt:lpstr>
      <vt:lpstr>Result (Visualization)</vt:lpstr>
      <vt:lpstr>Limitations</vt:lpstr>
      <vt:lpstr>References</vt:lpstr>
      <vt:lpstr>PowerPoint Presentation</vt:lpstr>
      <vt:lpstr>PowerPoint Presentation</vt:lpstr>
      <vt:lpstr>Future Direction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 Pan</dc:creator>
  <cp:revision>71</cp:revision>
  <dcterms:created xsi:type="dcterms:W3CDTF">2024-12-02T03:46:00Z</dcterms:created>
  <dcterms:modified xsi:type="dcterms:W3CDTF">2024-12-02T10:18:51Z</dcterms:modified>
</cp:coreProperties>
</file>